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69" r:id="rId15"/>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1" autoAdjust="0"/>
  </p:normalViewPr>
  <p:slideViewPr>
    <p:cSldViewPr>
      <p:cViewPr varScale="1">
        <p:scale>
          <a:sx n="64" d="100"/>
          <a:sy n="64" d="100"/>
        </p:scale>
        <p:origin x="3090"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63550" y="463550"/>
            <a:ext cx="6633209" cy="9765030"/>
          </a:xfrm>
          <a:custGeom>
            <a:avLst/>
            <a:gdLst/>
            <a:ahLst/>
            <a:cxnLst/>
            <a:rect l="l" t="t" r="r" b="b"/>
            <a:pathLst>
              <a:path w="6633209" h="9765030">
                <a:moveTo>
                  <a:pt x="0" y="9764903"/>
                </a:moveTo>
                <a:lnTo>
                  <a:pt x="6632905" y="9764903"/>
                </a:lnTo>
                <a:lnTo>
                  <a:pt x="6632905" y="0"/>
                </a:lnTo>
                <a:lnTo>
                  <a:pt x="0" y="0"/>
                </a:lnTo>
                <a:lnTo>
                  <a:pt x="0" y="9764903"/>
                </a:lnTo>
                <a:close/>
              </a:path>
            </a:pathLst>
          </a:custGeom>
          <a:ln w="12700">
            <a:solidFill>
              <a:srgbClr val="231F20"/>
            </a:solidFill>
          </a:ln>
        </p:spPr>
        <p:txBody>
          <a:bodyPr wrap="square" lIns="0" tIns="0" rIns="0" bIns="0" rtlCol="0"/>
          <a:lstStyle/>
          <a:p>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10/28/2024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5.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image" Target="../media/image4.png" /><Relationship Id="rId1" Type="http://schemas.openxmlformats.org/officeDocument/2006/relationships/slideLayout" Target="../slideLayouts/slideLayout5.xml" /><Relationship Id="rId4" Type="http://schemas.openxmlformats.org/officeDocument/2006/relationships/image" Target="../media/image5.emf"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object 8"/>
          <p:cNvPicPr/>
          <p:nvPr/>
        </p:nvPicPr>
        <p:blipFill>
          <a:blip r:embed="rId2" cstate="print"/>
          <a:stretch>
            <a:fillRect/>
          </a:stretch>
        </p:blipFill>
        <p:spPr>
          <a:xfrm>
            <a:off x="654050" y="6642100"/>
            <a:ext cx="6172200" cy="3810000"/>
          </a:xfrm>
          <a:prstGeom prst="rect">
            <a:avLst/>
          </a:prstGeom>
        </p:spPr>
      </p:pic>
      <p:sp>
        <p:nvSpPr>
          <p:cNvPr id="9" name="TextBox 8"/>
          <p:cNvSpPr txBox="1"/>
          <p:nvPr/>
        </p:nvSpPr>
        <p:spPr>
          <a:xfrm>
            <a:off x="425450" y="317500"/>
            <a:ext cx="6172200" cy="1600438"/>
          </a:xfrm>
          <a:prstGeom prst="rect">
            <a:avLst/>
          </a:prstGeom>
          <a:solidFill>
            <a:schemeClr val="accent6"/>
          </a:solidFill>
        </p:spPr>
        <p:txBody>
          <a:bodyPr wrap="square" rtlCol="0">
            <a:spAutoFit/>
          </a:bodyPr>
          <a:lstStyle/>
          <a:p>
            <a:r>
              <a:rPr lang="en-US" b="1" dirty="0">
                <a:latin typeface="Arial Black" panose="020B0A04020102020204" pitchFamily="34" charset="0"/>
              </a:rPr>
              <a:t>VAISHANAVI SHIKSHAN PRASARAK VAA BAHUUDDESHIY SANTHA KHAMGAON DISTRICT BULDHANA </a:t>
            </a:r>
          </a:p>
          <a:p>
            <a:r>
              <a:rPr lang="en-US" sz="1400" b="1" dirty="0">
                <a:latin typeface="Arial Black" panose="020B0A04020102020204" pitchFamily="34" charset="0"/>
              </a:rPr>
              <a:t>REGSTRATION MH/6275/2001</a:t>
            </a:r>
          </a:p>
          <a:p>
            <a:r>
              <a:rPr lang="en-US" sz="1200" b="1" dirty="0">
                <a:latin typeface="Arial Black" panose="020B0A04020102020204" pitchFamily="34" charset="0"/>
              </a:rPr>
              <a:t>CONTACT NUMBER 9423749600/9518565380</a:t>
            </a:r>
          </a:p>
          <a:p>
            <a:endParaRPr lang="en-US" b="1" dirty="0">
              <a:latin typeface="Arial Black" panose="020B0A04020102020204" pitchFamily="34" charset="0"/>
            </a:endParaRPr>
          </a:p>
        </p:txBody>
      </p:sp>
      <p:sp>
        <p:nvSpPr>
          <p:cNvPr id="10" name="Rectangle 9"/>
          <p:cNvSpPr/>
          <p:nvPr/>
        </p:nvSpPr>
        <p:spPr>
          <a:xfrm>
            <a:off x="730250" y="2074882"/>
            <a:ext cx="5562600" cy="4247317"/>
          </a:xfrm>
          <a:prstGeom prst="rect">
            <a:avLst/>
          </a:prstGeom>
        </p:spPr>
        <p:txBody>
          <a:bodyPr wrap="square">
            <a:spAutoFit/>
          </a:bodyPr>
          <a:lstStyle/>
          <a:p>
            <a:r>
              <a:rPr lang="en-GB" dirty="0"/>
              <a:t>At Vaishnavi Shikshan Prasarak VA Bhahuuddeshyia Sanstha (वैष्णवी शिक्षण प्रसारक व बहुउद्देशीय संस्था), we’ve been a beacon of hope since 2001, working tirelessly for a healthier, more prosperous society. Our motto, “For the people, by the people,” is the heartbeat of our mission. Our projects include an initiative to enhance rural healthcare in Buldhana, Maharashtra, focusing on the underprivileged population of the district. Additionally, we’re introducing the “MOBILE HOSPITAL AND AMBULANCE SERVIES”committed to delivering top-tier healthcare and a wide range of medical services within a single, state-of-the-art facility, ensuring convenient and high-quality healthcare for all.</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450" y="1460500"/>
            <a:ext cx="5470525" cy="7848302"/>
          </a:xfrm>
          <a:prstGeom prst="rect">
            <a:avLst/>
          </a:prstGeom>
        </p:spPr>
        <p:txBody>
          <a:bodyPr wrap="square">
            <a:spAutoFit/>
          </a:bodyPr>
          <a:lstStyle/>
          <a:p>
            <a:r>
              <a:rPr lang="en-GB" dirty="0"/>
              <a:t>The financial requirements for the project, which involves the Vaishnavi Shikshan Presarak VA Baheuueshiy Santa, include a 2-time investment. This investment will be used to acquire two tempo traveller ambulances equipped with mobile dispensaries, as well as EV2 routine ambulances for patient transportation at affordable rates. Additionally, there will be a need for a dead body transportation ambulance, exclusively for yellow card holders of states at a nominal rate. These investments are fixed for the project.</a:t>
            </a:r>
          </a:p>
          <a:p>
            <a:endParaRPr lang="en-GB" dirty="0"/>
          </a:p>
          <a:p>
            <a:r>
              <a:rPr lang="en-GB" dirty="0"/>
              <a:t>In terms of recurring income, the project will require funds for the monthly payments of six doctors, eight ANM staff, six drivers, and three cleaners. Other expenses, such as medicine, instrument changes, and vehicle maintenance, will also need to be accounted for.</a:t>
            </a:r>
          </a:p>
          <a:p>
            <a:endParaRPr lang="en-GB" dirty="0"/>
          </a:p>
          <a:p>
            <a:r>
              <a:rPr lang="en-GB" dirty="0"/>
              <a:t>To meet the financial needs, the project is seeking 70% of the required amount from a donor who will be acknowledged by having their name associated with the project. The trust will invest 20% of the required amount, and the remaining funds will be generated through charges imposed on the beneficiaries. Additionally, donations can be made through our website by individuals who wish to support this noble cause.</a:t>
            </a:r>
            <a:endParaRPr lang="en-IN" dirty="0"/>
          </a:p>
        </p:txBody>
      </p:sp>
      <p:sp>
        <p:nvSpPr>
          <p:cNvPr id="3" name="TextBox 2">
            <a:extLst>
              <a:ext uri="{FF2B5EF4-FFF2-40B4-BE49-F238E27FC236}">
                <a16:creationId xmlns:a16="http://schemas.microsoft.com/office/drawing/2014/main" id="{FAFD8826-1B07-512D-4136-6AEC81F28ACA}"/>
              </a:ext>
            </a:extLst>
          </p:cNvPr>
          <p:cNvSpPr txBox="1"/>
          <p:nvPr/>
        </p:nvSpPr>
        <p:spPr>
          <a:xfrm>
            <a:off x="1042987" y="735818"/>
            <a:ext cx="54705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The financial for </a:t>
            </a:r>
            <a:r>
              <a:rPr lang="en-US" dirty="0" err="1"/>
              <a:t>Vaishnavi</a:t>
            </a:r>
            <a:r>
              <a:rPr lang="en-US" dirty="0"/>
              <a:t> trust project </a:t>
            </a:r>
          </a:p>
        </p:txBody>
      </p:sp>
    </p:spTree>
    <p:extLst>
      <p:ext uri="{BB962C8B-B14F-4D97-AF65-F5344CB8AC3E}">
        <p14:creationId xmlns:p14="http://schemas.microsoft.com/office/powerpoint/2010/main" val="107714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3209579"/>
              </p:ext>
            </p:extLst>
          </p:nvPr>
        </p:nvGraphicFramePr>
        <p:xfrm>
          <a:off x="958850" y="1214203"/>
          <a:ext cx="5262068" cy="5808897"/>
        </p:xfrm>
        <a:graphic>
          <a:graphicData uri="http://schemas.openxmlformats.org/drawingml/2006/table">
            <a:tbl>
              <a:tblPr/>
              <a:tblGrid>
                <a:gridCol w="5262068">
                  <a:extLst>
                    <a:ext uri="{9D8B030D-6E8A-4147-A177-3AD203B41FA5}">
                      <a16:colId xmlns:a16="http://schemas.microsoft.com/office/drawing/2014/main" val="20000"/>
                    </a:ext>
                  </a:extLst>
                </a:gridCol>
              </a:tblGrid>
              <a:tr h="5808897">
                <a:tc>
                  <a:txBody>
                    <a:bodyPr/>
                    <a:lstStyle/>
                    <a:p>
                      <a:r>
                        <a:rPr lang="en-GB" dirty="0"/>
                        <a:t>The</a:t>
                      </a:r>
                      <a:r>
                        <a:rPr lang="en-GB" baseline="0" dirty="0"/>
                        <a:t> financial requirement for the project are as </a:t>
                      </a:r>
                    </a:p>
                    <a:p>
                      <a:r>
                        <a:rPr lang="en-GB" baseline="0" dirty="0"/>
                        <a:t>Follows:</a:t>
                      </a:r>
                    </a:p>
                    <a:p>
                      <a:pPr marL="342900" indent="-342900">
                        <a:buAutoNum type="alphaUcParenR"/>
                      </a:pPr>
                      <a:r>
                        <a:rPr lang="en-GB" baseline="0" dirty="0"/>
                        <a:t>FIX INVESTMENT FOR PURCHCHASE OF VECHICLES </a:t>
                      </a:r>
                    </a:p>
                    <a:p>
                      <a:pPr marL="0" indent="0">
                        <a:buNone/>
                      </a:pPr>
                      <a:r>
                        <a:rPr lang="en-GB" baseline="0" dirty="0"/>
                        <a:t>B) RECURING INVESTEMENT OF SALARY OF THE STAFF</a:t>
                      </a:r>
                      <a:endParaRPr lang="en-IN" baseline="0" dirty="0"/>
                    </a:p>
                    <a:p>
                      <a:pPr marL="0" indent="0">
                        <a:buNone/>
                      </a:pPr>
                      <a:r>
                        <a:rPr lang="en-GB" baseline="0" dirty="0"/>
                        <a:t>C) OTHER EXPENSES SUCH ARE AS FOLLOWS.</a:t>
                      </a:r>
                    </a:p>
                    <a:p>
                      <a:pPr marL="0" indent="0">
                        <a:buNone/>
                      </a:pPr>
                      <a:r>
                        <a:rPr lang="en-GB" baseline="0" dirty="0"/>
                        <a:t>A)</a:t>
                      </a:r>
                      <a:endParaRPr lang="en-US" baseline="0" dirty="0"/>
                    </a:p>
                    <a:p>
                      <a:pPr marL="0" indent="0">
                        <a:buNone/>
                      </a:pPr>
                      <a:endParaRPr lang="en-GB" baseline="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10634694"/>
              </p:ext>
            </p:extLst>
          </p:nvPr>
        </p:nvGraphicFramePr>
        <p:xfrm>
          <a:off x="1035050" y="2908300"/>
          <a:ext cx="5037665" cy="3754120"/>
        </p:xfrm>
        <a:graphic>
          <a:graphicData uri="http://schemas.openxmlformats.org/drawingml/2006/table">
            <a:tbl>
              <a:tblPr firstRow="1" bandRow="1">
                <a:tableStyleId>{5C22544A-7EE6-4342-B048-85BDC9FD1C3A}</a:tableStyleId>
              </a:tblPr>
              <a:tblGrid>
                <a:gridCol w="690034">
                  <a:extLst>
                    <a:ext uri="{9D8B030D-6E8A-4147-A177-3AD203B41FA5}">
                      <a16:colId xmlns:a16="http://schemas.microsoft.com/office/drawing/2014/main" val="20000"/>
                    </a:ext>
                  </a:extLst>
                </a:gridCol>
                <a:gridCol w="2053166">
                  <a:extLst>
                    <a:ext uri="{9D8B030D-6E8A-4147-A177-3AD203B41FA5}">
                      <a16:colId xmlns:a16="http://schemas.microsoft.com/office/drawing/2014/main" val="20001"/>
                    </a:ext>
                  </a:extLst>
                </a:gridCol>
                <a:gridCol w="613834">
                  <a:extLst>
                    <a:ext uri="{9D8B030D-6E8A-4147-A177-3AD203B41FA5}">
                      <a16:colId xmlns:a16="http://schemas.microsoft.com/office/drawing/2014/main" val="20002"/>
                    </a:ext>
                  </a:extLst>
                </a:gridCol>
                <a:gridCol w="1443566">
                  <a:extLst>
                    <a:ext uri="{9D8B030D-6E8A-4147-A177-3AD203B41FA5}">
                      <a16:colId xmlns:a16="http://schemas.microsoft.com/office/drawing/2014/main" val="20003"/>
                    </a:ext>
                  </a:extLst>
                </a:gridCol>
                <a:gridCol w="237065">
                  <a:extLst>
                    <a:ext uri="{9D8B030D-6E8A-4147-A177-3AD203B41FA5}">
                      <a16:colId xmlns:a16="http://schemas.microsoft.com/office/drawing/2014/main" val="20004"/>
                    </a:ext>
                  </a:extLst>
                </a:gridCol>
              </a:tblGrid>
              <a:tr h="215618">
                <a:tc>
                  <a:txBody>
                    <a:bodyPr/>
                    <a:lstStyle/>
                    <a:p>
                      <a:r>
                        <a:rPr lang="en-GB" dirty="0"/>
                        <a:t>SR NO</a:t>
                      </a:r>
                      <a:endParaRPr lang="en-IN" dirty="0"/>
                    </a:p>
                  </a:txBody>
                  <a:tcPr/>
                </a:tc>
                <a:tc>
                  <a:txBody>
                    <a:bodyPr/>
                    <a:lstStyle/>
                    <a:p>
                      <a:r>
                        <a:rPr lang="en-GB" dirty="0"/>
                        <a:t>VECHICLE TO BE PURCHASED</a:t>
                      </a:r>
                      <a:endParaRPr lang="en-IN" dirty="0"/>
                    </a:p>
                  </a:txBody>
                  <a:tcPr/>
                </a:tc>
                <a:tc>
                  <a:txBody>
                    <a:bodyPr/>
                    <a:lstStyle/>
                    <a:p>
                      <a:r>
                        <a:rPr lang="en-GB" dirty="0"/>
                        <a:t>QTY </a:t>
                      </a:r>
                      <a:endParaRPr lang="en-IN" dirty="0"/>
                    </a:p>
                  </a:txBody>
                  <a:tcPr/>
                </a:tc>
                <a:tc>
                  <a:txBody>
                    <a:bodyPr/>
                    <a:lstStyle/>
                    <a:p>
                      <a:r>
                        <a:rPr lang="en-GB" dirty="0"/>
                        <a:t>AMOUNTS</a:t>
                      </a:r>
                      <a:endParaRPr lang="en-IN" dirty="0"/>
                    </a:p>
                  </a:txBody>
                  <a:tcPr/>
                </a:tc>
                <a:tc>
                  <a:txBody>
                    <a:bodyPr/>
                    <a:lstStyle/>
                    <a:p>
                      <a:endParaRPr lang="en-IN" dirty="0"/>
                    </a:p>
                  </a:txBody>
                  <a:tcPr/>
                </a:tc>
                <a:extLst>
                  <a:ext uri="{0D108BD9-81ED-4DB2-BD59-A6C34878D82A}">
                    <a16:rowId xmlns:a16="http://schemas.microsoft.com/office/drawing/2014/main" val="10000"/>
                  </a:ext>
                </a:extLst>
              </a:tr>
              <a:tr h="370840">
                <a:tc>
                  <a:txBody>
                    <a:bodyPr/>
                    <a:lstStyle/>
                    <a:p>
                      <a:r>
                        <a:rPr lang="en-GB" dirty="0"/>
                        <a:t>1</a:t>
                      </a:r>
                      <a:endParaRPr lang="en-IN" dirty="0"/>
                    </a:p>
                  </a:txBody>
                  <a:tcPr/>
                </a:tc>
                <a:tc>
                  <a:txBody>
                    <a:bodyPr/>
                    <a:lstStyle/>
                    <a:p>
                      <a:r>
                        <a:rPr lang="en-GB" dirty="0"/>
                        <a:t>2 TEMOPO TRAVELLER AMBULANCE </a:t>
                      </a:r>
                      <a:endParaRPr lang="en-IN" dirty="0"/>
                    </a:p>
                  </a:txBody>
                  <a:tcPr/>
                </a:tc>
                <a:tc>
                  <a:txBody>
                    <a:bodyPr/>
                    <a:lstStyle/>
                    <a:p>
                      <a:r>
                        <a:rPr lang="en-GB" dirty="0"/>
                        <a:t>2</a:t>
                      </a:r>
                      <a:endParaRPr lang="en-IN" dirty="0"/>
                    </a:p>
                  </a:txBody>
                  <a:tcPr/>
                </a:tc>
                <a:tc>
                  <a:txBody>
                    <a:bodyPr/>
                    <a:lstStyle/>
                    <a:p>
                      <a:r>
                        <a:rPr lang="en-GB" dirty="0"/>
                        <a:t>56,00,000</a:t>
                      </a:r>
                      <a:endParaRPr lang="en-IN" dirty="0"/>
                    </a:p>
                  </a:txBody>
                  <a:tcPr/>
                </a:tc>
                <a:tc>
                  <a:txBody>
                    <a:bodyPr/>
                    <a:lstStyle/>
                    <a:p>
                      <a:endParaRPr lang="en-IN"/>
                    </a:p>
                  </a:txBody>
                  <a:tcPr/>
                </a:tc>
                <a:extLst>
                  <a:ext uri="{0D108BD9-81ED-4DB2-BD59-A6C34878D82A}">
                    <a16:rowId xmlns:a16="http://schemas.microsoft.com/office/drawing/2014/main" val="10001"/>
                  </a:ext>
                </a:extLst>
              </a:tr>
              <a:tr h="370840">
                <a:tc>
                  <a:txBody>
                    <a:bodyPr/>
                    <a:lstStyle/>
                    <a:p>
                      <a:r>
                        <a:rPr lang="en-GB" dirty="0"/>
                        <a:t>2</a:t>
                      </a:r>
                      <a:endParaRPr lang="en-IN" dirty="0"/>
                    </a:p>
                  </a:txBody>
                  <a:tcPr/>
                </a:tc>
                <a:tc>
                  <a:txBody>
                    <a:bodyPr/>
                    <a:lstStyle/>
                    <a:p>
                      <a:r>
                        <a:rPr lang="en-GB" dirty="0"/>
                        <a:t>2 TRANSPORT AMBULANCE </a:t>
                      </a:r>
                      <a:endParaRPr lang="en-IN" dirty="0"/>
                    </a:p>
                  </a:txBody>
                  <a:tcPr/>
                </a:tc>
                <a:tc>
                  <a:txBody>
                    <a:bodyPr/>
                    <a:lstStyle/>
                    <a:p>
                      <a:r>
                        <a:rPr lang="en-GB" dirty="0"/>
                        <a:t>2</a:t>
                      </a:r>
                      <a:endParaRPr lang="en-IN" dirty="0"/>
                    </a:p>
                  </a:txBody>
                  <a:tcPr/>
                </a:tc>
                <a:tc>
                  <a:txBody>
                    <a:bodyPr/>
                    <a:lstStyle/>
                    <a:p>
                      <a:r>
                        <a:rPr lang="en-GB" dirty="0"/>
                        <a:t>30,00,000</a:t>
                      </a:r>
                      <a:endParaRPr lang="en-IN" dirty="0"/>
                    </a:p>
                  </a:txBody>
                  <a:tcPr/>
                </a:tc>
                <a:tc>
                  <a:txBody>
                    <a:bodyPr/>
                    <a:lstStyle/>
                    <a:p>
                      <a:endParaRPr lang="en-IN"/>
                    </a:p>
                  </a:txBody>
                  <a:tcPr/>
                </a:tc>
                <a:extLst>
                  <a:ext uri="{0D108BD9-81ED-4DB2-BD59-A6C34878D82A}">
                    <a16:rowId xmlns:a16="http://schemas.microsoft.com/office/drawing/2014/main" val="10002"/>
                  </a:ext>
                </a:extLst>
              </a:tr>
              <a:tr h="370840">
                <a:tc>
                  <a:txBody>
                    <a:bodyPr/>
                    <a:lstStyle/>
                    <a:p>
                      <a:r>
                        <a:rPr lang="en-GB" dirty="0"/>
                        <a:t>3</a:t>
                      </a:r>
                      <a:endParaRPr lang="en-IN" dirty="0"/>
                    </a:p>
                  </a:txBody>
                  <a:tcPr/>
                </a:tc>
                <a:tc>
                  <a:txBody>
                    <a:bodyPr/>
                    <a:lstStyle/>
                    <a:p>
                      <a:endParaRPr lang="en-GB" dirty="0"/>
                    </a:p>
                    <a:p>
                      <a:r>
                        <a:rPr lang="en-GB" dirty="0"/>
                        <a:t>1  DEAD BODY TRANSPORTTER AMBULANCE </a:t>
                      </a:r>
                      <a:endParaRPr lang="en-IN" dirty="0"/>
                    </a:p>
                  </a:txBody>
                  <a:tcPr/>
                </a:tc>
                <a:tc>
                  <a:txBody>
                    <a:bodyPr/>
                    <a:lstStyle/>
                    <a:p>
                      <a:r>
                        <a:rPr lang="en-GB" dirty="0"/>
                        <a:t>1</a:t>
                      </a:r>
                      <a:endParaRPr lang="en-IN" dirty="0"/>
                    </a:p>
                  </a:txBody>
                  <a:tcPr/>
                </a:tc>
                <a:tc>
                  <a:txBody>
                    <a:bodyPr/>
                    <a:lstStyle/>
                    <a:p>
                      <a:r>
                        <a:rPr lang="en-GB" dirty="0"/>
                        <a:t>14,00,000</a:t>
                      </a:r>
                      <a:endParaRPr lang="en-IN" dirty="0"/>
                    </a:p>
                  </a:txBody>
                  <a:tcPr/>
                </a:tc>
                <a:tc>
                  <a:txBody>
                    <a:bodyPr/>
                    <a:lstStyle/>
                    <a:p>
                      <a:endParaRPr lang="en-IN"/>
                    </a:p>
                  </a:txBody>
                  <a:tcPr/>
                </a:tc>
                <a:extLst>
                  <a:ext uri="{0D108BD9-81ED-4DB2-BD59-A6C34878D82A}">
                    <a16:rowId xmlns:a16="http://schemas.microsoft.com/office/drawing/2014/main" val="10003"/>
                  </a:ext>
                </a:extLst>
              </a:tr>
              <a:tr h="370840">
                <a:tc>
                  <a:txBody>
                    <a:bodyPr/>
                    <a:lstStyle/>
                    <a:p>
                      <a:endParaRPr lang="en-IN" dirty="0"/>
                    </a:p>
                  </a:txBody>
                  <a:tcPr/>
                </a:tc>
                <a:tc>
                  <a:txBody>
                    <a:bodyPr/>
                    <a:lstStyle/>
                    <a:p>
                      <a:r>
                        <a:rPr lang="en-GB" dirty="0"/>
                        <a:t>TOTAL </a:t>
                      </a:r>
                      <a:endParaRPr lang="en-IN" dirty="0"/>
                    </a:p>
                  </a:txBody>
                  <a:tcPr/>
                </a:tc>
                <a:tc>
                  <a:txBody>
                    <a:bodyPr/>
                    <a:lstStyle/>
                    <a:p>
                      <a:endParaRPr lang="en-IN"/>
                    </a:p>
                  </a:txBody>
                  <a:tcPr/>
                </a:tc>
                <a:tc>
                  <a:txBody>
                    <a:bodyPr/>
                    <a:lstStyle/>
                    <a:p>
                      <a:r>
                        <a:rPr lang="en-GB" dirty="0"/>
                        <a:t>100,00,000</a:t>
                      </a:r>
                      <a:endParaRPr lang="en-IN" dirty="0"/>
                    </a:p>
                  </a:txBody>
                  <a:tcPr/>
                </a:tc>
                <a:tc>
                  <a:txBody>
                    <a:bodyPr/>
                    <a:lstStyle/>
                    <a:p>
                      <a:endParaRPr lang="en-IN" dirty="0"/>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93884431"/>
              </p:ext>
            </p:extLst>
          </p:nvPr>
        </p:nvGraphicFramePr>
        <p:xfrm>
          <a:off x="730251" y="7480300"/>
          <a:ext cx="5715000" cy="2560320"/>
        </p:xfrm>
        <a:graphic>
          <a:graphicData uri="http://schemas.openxmlformats.org/drawingml/2006/table">
            <a:tbl>
              <a:tblPr firstRow="1" bandRow="1">
                <a:tableStyleId>{5C22544A-7EE6-4342-B048-85BDC9FD1C3A}</a:tableStyleId>
              </a:tblPr>
              <a:tblGrid>
                <a:gridCol w="778008">
                  <a:extLst>
                    <a:ext uri="{9D8B030D-6E8A-4147-A177-3AD203B41FA5}">
                      <a16:colId xmlns:a16="http://schemas.microsoft.com/office/drawing/2014/main" val="20000"/>
                    </a:ext>
                  </a:extLst>
                </a:gridCol>
                <a:gridCol w="1507992">
                  <a:extLst>
                    <a:ext uri="{9D8B030D-6E8A-4147-A177-3AD203B41FA5}">
                      <a16:colId xmlns:a16="http://schemas.microsoft.com/office/drawing/2014/main" val="20001"/>
                    </a:ext>
                  </a:extLst>
                </a:gridCol>
                <a:gridCol w="739589">
                  <a:extLst>
                    <a:ext uri="{9D8B030D-6E8A-4147-A177-3AD203B41FA5}">
                      <a16:colId xmlns:a16="http://schemas.microsoft.com/office/drawing/2014/main" val="20002"/>
                    </a:ext>
                  </a:extLst>
                </a:gridCol>
                <a:gridCol w="1296681">
                  <a:extLst>
                    <a:ext uri="{9D8B030D-6E8A-4147-A177-3AD203B41FA5}">
                      <a16:colId xmlns:a16="http://schemas.microsoft.com/office/drawing/2014/main" val="20003"/>
                    </a:ext>
                  </a:extLst>
                </a:gridCol>
                <a:gridCol w="1392730">
                  <a:extLst>
                    <a:ext uri="{9D8B030D-6E8A-4147-A177-3AD203B41FA5}">
                      <a16:colId xmlns:a16="http://schemas.microsoft.com/office/drawing/2014/main" val="20004"/>
                    </a:ext>
                  </a:extLst>
                </a:gridCol>
              </a:tblGrid>
              <a:tr h="990600">
                <a:tc>
                  <a:txBody>
                    <a:bodyPr/>
                    <a:lstStyle/>
                    <a:p>
                      <a:r>
                        <a:rPr lang="en-GB" dirty="0"/>
                        <a:t>SR NO</a:t>
                      </a:r>
                      <a:endParaRPr lang="en-IN" dirty="0"/>
                    </a:p>
                  </a:txBody>
                  <a:tcPr/>
                </a:tc>
                <a:tc>
                  <a:txBody>
                    <a:bodyPr/>
                    <a:lstStyle/>
                    <a:p>
                      <a:r>
                        <a:rPr lang="en-GB" dirty="0"/>
                        <a:t>SALARY OF </a:t>
                      </a:r>
                    </a:p>
                    <a:p>
                      <a:r>
                        <a:rPr lang="en-GB" dirty="0"/>
                        <a:t>EMPOLY</a:t>
                      </a:r>
                      <a:r>
                        <a:rPr lang="en-GB" baseline="0" dirty="0"/>
                        <a:t> OF </a:t>
                      </a:r>
                    </a:p>
                    <a:p>
                      <a:r>
                        <a:rPr lang="en-GB" baseline="0" dirty="0"/>
                        <a:t>THE PROJJECT</a:t>
                      </a:r>
                      <a:endParaRPr lang="en-IN" dirty="0"/>
                    </a:p>
                  </a:txBody>
                  <a:tcPr/>
                </a:tc>
                <a:tc>
                  <a:txBody>
                    <a:bodyPr/>
                    <a:lstStyle/>
                    <a:p>
                      <a:r>
                        <a:rPr lang="en-GB" dirty="0"/>
                        <a:t>NUMBER </a:t>
                      </a:r>
                      <a:endParaRPr lang="en-IN" dirty="0"/>
                    </a:p>
                  </a:txBody>
                  <a:tcPr/>
                </a:tc>
                <a:tc>
                  <a:txBody>
                    <a:bodyPr/>
                    <a:lstStyle/>
                    <a:p>
                      <a:r>
                        <a:rPr lang="en-GB" dirty="0"/>
                        <a:t>AMOUNT</a:t>
                      </a:r>
                      <a:endParaRPr lang="en-IN" dirty="0"/>
                    </a:p>
                  </a:txBody>
                  <a:tcPr/>
                </a:tc>
                <a:tc>
                  <a:txBody>
                    <a:bodyPr/>
                    <a:lstStyle/>
                    <a:p>
                      <a:r>
                        <a:rPr lang="en-GB" dirty="0"/>
                        <a:t>TOATAL MONTHLY</a:t>
                      </a:r>
                      <a:r>
                        <a:rPr lang="en-GB" baseline="0" dirty="0"/>
                        <a:t> </a:t>
                      </a:r>
                    </a:p>
                    <a:p>
                      <a:r>
                        <a:rPr lang="en-GB" baseline="0" dirty="0"/>
                        <a:t>EXPENDITURE</a:t>
                      </a:r>
                      <a:endParaRPr lang="en-IN" dirty="0"/>
                    </a:p>
                  </a:txBody>
                  <a:tcPr/>
                </a:tc>
                <a:extLst>
                  <a:ext uri="{0D108BD9-81ED-4DB2-BD59-A6C34878D82A}">
                    <a16:rowId xmlns:a16="http://schemas.microsoft.com/office/drawing/2014/main" val="10000"/>
                  </a:ext>
                </a:extLst>
              </a:tr>
              <a:tr h="533400">
                <a:tc>
                  <a:txBody>
                    <a:bodyPr/>
                    <a:lstStyle/>
                    <a:p>
                      <a:r>
                        <a:rPr lang="en-GB" dirty="0"/>
                        <a:t>1</a:t>
                      </a:r>
                      <a:endParaRPr lang="en-IN" dirty="0"/>
                    </a:p>
                  </a:txBody>
                  <a:tcPr/>
                </a:tc>
                <a:tc>
                  <a:txBody>
                    <a:bodyPr/>
                    <a:lstStyle/>
                    <a:p>
                      <a:r>
                        <a:rPr lang="en-GB" dirty="0"/>
                        <a:t>DOCORS </a:t>
                      </a:r>
                      <a:endParaRPr lang="en-IN" dirty="0"/>
                    </a:p>
                  </a:txBody>
                  <a:tcPr/>
                </a:tc>
                <a:tc>
                  <a:txBody>
                    <a:bodyPr/>
                    <a:lstStyle/>
                    <a:p>
                      <a:r>
                        <a:rPr lang="en-GB" dirty="0"/>
                        <a:t>6</a:t>
                      </a:r>
                      <a:endParaRPr lang="en-IN" dirty="0"/>
                    </a:p>
                  </a:txBody>
                  <a:tcPr/>
                </a:tc>
                <a:tc>
                  <a:txBody>
                    <a:bodyPr/>
                    <a:lstStyle/>
                    <a:p>
                      <a:r>
                        <a:rPr lang="en-GB" dirty="0"/>
                        <a:t>1,20,OO0</a:t>
                      </a:r>
                      <a:endParaRPr lang="en-IN" dirty="0"/>
                    </a:p>
                  </a:txBody>
                  <a:tcPr/>
                </a:tc>
                <a:tc>
                  <a:txBody>
                    <a:bodyPr/>
                    <a:lstStyle/>
                    <a:p>
                      <a:r>
                        <a:rPr lang="en-GB" dirty="0"/>
                        <a:t>2,40,000/MONTH</a:t>
                      </a:r>
                      <a:endParaRPr lang="en-IN" dirty="0"/>
                    </a:p>
                  </a:txBody>
                  <a:tcPr/>
                </a:tc>
                <a:extLst>
                  <a:ext uri="{0D108BD9-81ED-4DB2-BD59-A6C34878D82A}">
                    <a16:rowId xmlns:a16="http://schemas.microsoft.com/office/drawing/2014/main" val="10001"/>
                  </a:ext>
                </a:extLst>
              </a:tr>
              <a:tr h="304800">
                <a:tc>
                  <a:txBody>
                    <a:bodyPr/>
                    <a:lstStyle/>
                    <a:p>
                      <a:r>
                        <a:rPr lang="en-GB" dirty="0"/>
                        <a:t>2</a:t>
                      </a:r>
                      <a:endParaRPr lang="en-IN" dirty="0"/>
                    </a:p>
                  </a:txBody>
                  <a:tcPr/>
                </a:tc>
                <a:tc>
                  <a:txBody>
                    <a:bodyPr/>
                    <a:lstStyle/>
                    <a:p>
                      <a:r>
                        <a:rPr lang="en-GB" dirty="0"/>
                        <a:t>DRIVER</a:t>
                      </a:r>
                      <a:endParaRPr lang="en-IN" dirty="0"/>
                    </a:p>
                  </a:txBody>
                  <a:tcPr/>
                </a:tc>
                <a:tc>
                  <a:txBody>
                    <a:bodyPr/>
                    <a:lstStyle/>
                    <a:p>
                      <a:r>
                        <a:rPr lang="en-GB" dirty="0"/>
                        <a:t>6</a:t>
                      </a:r>
                      <a:endParaRPr lang="en-IN" dirty="0"/>
                    </a:p>
                  </a:txBody>
                  <a:tcPr/>
                </a:tc>
                <a:tc>
                  <a:txBody>
                    <a:bodyPr/>
                    <a:lstStyle/>
                    <a:p>
                      <a:r>
                        <a:rPr lang="en-GB" dirty="0"/>
                        <a:t>   72,000</a:t>
                      </a:r>
                      <a:endParaRPr lang="en-IN" dirty="0"/>
                    </a:p>
                  </a:txBody>
                  <a:tcPr/>
                </a:tc>
                <a:tc>
                  <a:txBody>
                    <a:bodyPr/>
                    <a:lstStyle/>
                    <a:p>
                      <a:endParaRPr lang="en-IN"/>
                    </a:p>
                  </a:txBody>
                  <a:tcPr/>
                </a:tc>
                <a:extLst>
                  <a:ext uri="{0D108BD9-81ED-4DB2-BD59-A6C34878D82A}">
                    <a16:rowId xmlns:a16="http://schemas.microsoft.com/office/drawing/2014/main" val="10002"/>
                  </a:ext>
                </a:extLst>
              </a:tr>
              <a:tr h="304800">
                <a:tc>
                  <a:txBody>
                    <a:bodyPr/>
                    <a:lstStyle/>
                    <a:p>
                      <a:r>
                        <a:rPr lang="en-GB" dirty="0"/>
                        <a:t>3</a:t>
                      </a:r>
                      <a:endParaRPr lang="en-IN" dirty="0"/>
                    </a:p>
                  </a:txBody>
                  <a:tcPr/>
                </a:tc>
                <a:tc>
                  <a:txBody>
                    <a:bodyPr/>
                    <a:lstStyle/>
                    <a:p>
                      <a:r>
                        <a:rPr lang="en-GB" dirty="0"/>
                        <a:t>ANM STAFF</a:t>
                      </a:r>
                      <a:endParaRPr lang="en-IN" dirty="0"/>
                    </a:p>
                  </a:txBody>
                  <a:tcPr/>
                </a:tc>
                <a:tc>
                  <a:txBody>
                    <a:bodyPr/>
                    <a:lstStyle/>
                    <a:p>
                      <a:r>
                        <a:rPr lang="en-GB" dirty="0"/>
                        <a:t>8</a:t>
                      </a:r>
                      <a:endParaRPr lang="en-IN" dirty="0"/>
                    </a:p>
                  </a:txBody>
                  <a:tcPr/>
                </a:tc>
                <a:tc>
                  <a:txBody>
                    <a:bodyPr/>
                    <a:lstStyle/>
                    <a:p>
                      <a:r>
                        <a:rPr lang="en-GB" dirty="0"/>
                        <a:t>   48,0000</a:t>
                      </a:r>
                      <a:endParaRPr lang="en-IN" dirty="0"/>
                    </a:p>
                  </a:txBody>
                  <a:tcPr/>
                </a:tc>
                <a:tc>
                  <a:txBody>
                    <a:bodyPr/>
                    <a:lstStyle/>
                    <a:p>
                      <a:endParaRPr lang="en-IN"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1035050" y="7023100"/>
            <a:ext cx="5181600" cy="369332"/>
          </a:xfrm>
          <a:prstGeom prst="rect">
            <a:avLst/>
          </a:prstGeom>
          <a:noFill/>
        </p:spPr>
        <p:txBody>
          <a:bodyPr wrap="square" rtlCol="0">
            <a:spAutoFit/>
          </a:bodyPr>
          <a:lstStyle/>
          <a:p>
            <a:r>
              <a:rPr lang="en-GB" dirty="0"/>
              <a:t>B) Recurring investment for the project</a:t>
            </a:r>
            <a:endParaRPr lang="en-IN" dirty="0"/>
          </a:p>
        </p:txBody>
      </p:sp>
    </p:spTree>
    <p:extLst>
      <p:ext uri="{BB962C8B-B14F-4D97-AF65-F5344CB8AC3E}">
        <p14:creationId xmlns:p14="http://schemas.microsoft.com/office/powerpoint/2010/main" val="81082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911" y="1612900"/>
            <a:ext cx="5262940" cy="3653939"/>
          </a:xfrm>
          <a:prstGeom prst="rect">
            <a:avLst/>
          </a:prstGeom>
        </p:spPr>
      </p:pic>
      <p:sp>
        <p:nvSpPr>
          <p:cNvPr id="3" name="TextBox 2"/>
          <p:cNvSpPr txBox="1"/>
          <p:nvPr/>
        </p:nvSpPr>
        <p:spPr>
          <a:xfrm>
            <a:off x="1029911" y="850900"/>
            <a:ext cx="5415339" cy="646331"/>
          </a:xfrm>
          <a:prstGeom prst="rect">
            <a:avLst/>
          </a:prstGeom>
          <a:noFill/>
        </p:spPr>
        <p:txBody>
          <a:bodyPr wrap="square" rtlCol="0">
            <a:spAutoFit/>
          </a:bodyPr>
          <a:lstStyle/>
          <a:p>
            <a:r>
              <a:rPr lang="en-GB" dirty="0"/>
              <a:t>THE DISTRIBUTION THE PROJECT OF VAISHNAVI</a:t>
            </a:r>
            <a:endParaRPr lang="en-IN" dirty="0"/>
          </a:p>
        </p:txBody>
      </p:sp>
      <p:graphicFrame>
        <p:nvGraphicFramePr>
          <p:cNvPr id="4" name="Object 3"/>
          <p:cNvGraphicFramePr>
            <a:graphicFrameLocks noChangeAspect="1"/>
          </p:cNvGraphicFramePr>
          <p:nvPr>
            <p:extLst>
              <p:ext uri="{D42A27DB-BD31-4B8C-83A1-F6EECF244321}">
                <p14:modId xmlns:p14="http://schemas.microsoft.com/office/powerpoint/2010/main" val="1004167674"/>
              </p:ext>
            </p:extLst>
          </p:nvPr>
        </p:nvGraphicFramePr>
        <p:xfrm>
          <a:off x="931943" y="5651500"/>
          <a:ext cx="5513307" cy="3955113"/>
        </p:xfrm>
        <a:graphic>
          <a:graphicData uri="http://schemas.openxmlformats.org/presentationml/2006/ole">
            <mc:AlternateContent xmlns:mc="http://schemas.openxmlformats.org/markup-compatibility/2006">
              <mc:Choice xmlns:v="urn:schemas-microsoft-com:vml" Requires="v">
                <p:oleObj name="Acrobat Document" r:id="rId3" imgW="8010283" imgH="5667233" progId="AcroExch.Document.11">
                  <p:embed/>
                </p:oleObj>
              </mc:Choice>
              <mc:Fallback>
                <p:oleObj name="Acrobat Document" r:id="rId3" imgW="8010283" imgH="5667233" progId="AcroExch.Document.11">
                  <p:embed/>
                  <p:pic>
                    <p:nvPicPr>
                      <p:cNvPr id="4" name="Object 3"/>
                      <p:cNvPicPr/>
                      <p:nvPr/>
                    </p:nvPicPr>
                    <p:blipFill>
                      <a:blip r:embed="rId4"/>
                      <a:stretch>
                        <a:fillRect/>
                      </a:stretch>
                    </p:blipFill>
                    <p:spPr>
                      <a:xfrm>
                        <a:off x="931943" y="5651500"/>
                        <a:ext cx="5513307" cy="3955113"/>
                      </a:xfrm>
                      <a:prstGeom prst="rect">
                        <a:avLst/>
                      </a:prstGeom>
                    </p:spPr>
                  </p:pic>
                </p:oleObj>
              </mc:Fallback>
            </mc:AlternateContent>
          </a:graphicData>
        </a:graphic>
      </p:graphicFrame>
    </p:spTree>
    <p:extLst>
      <p:ext uri="{BB962C8B-B14F-4D97-AF65-F5344CB8AC3E}">
        <p14:creationId xmlns:p14="http://schemas.microsoft.com/office/powerpoint/2010/main" val="95927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35250" y="6032500"/>
            <a:ext cx="2133600"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3E96D2"/>
                </a:solidFill>
                <a:latin typeface="Arial"/>
                <a:cs typeface="Arial"/>
              </a:rPr>
              <a:t>Contact</a:t>
            </a:r>
            <a:r>
              <a:rPr sz="2000" b="1" spc="-75" dirty="0">
                <a:solidFill>
                  <a:srgbClr val="3E96D2"/>
                </a:solidFill>
                <a:latin typeface="Arial"/>
                <a:cs typeface="Arial"/>
              </a:rPr>
              <a:t> </a:t>
            </a:r>
            <a:r>
              <a:rPr sz="2000" b="1" spc="-10" dirty="0">
                <a:solidFill>
                  <a:srgbClr val="3E96D2"/>
                </a:solidFill>
                <a:latin typeface="Arial"/>
                <a:cs typeface="Arial"/>
              </a:rPr>
              <a:t>Details</a:t>
            </a:r>
            <a:endParaRPr sz="2000" dirty="0">
              <a:latin typeface="Arial"/>
              <a:cs typeface="Arial"/>
            </a:endParaRPr>
          </a:p>
        </p:txBody>
      </p:sp>
      <p:sp>
        <p:nvSpPr>
          <p:cNvPr id="3" name="Rectangle 2"/>
          <p:cNvSpPr/>
          <p:nvPr/>
        </p:nvSpPr>
        <p:spPr>
          <a:xfrm>
            <a:off x="722318" y="6337300"/>
            <a:ext cx="6256332" cy="3416320"/>
          </a:xfrm>
          <a:prstGeom prst="rect">
            <a:avLst/>
          </a:prstGeom>
        </p:spPr>
        <p:txBody>
          <a:bodyPr wrap="square">
            <a:spAutoFit/>
          </a:bodyPr>
          <a:lstStyle/>
          <a:p>
            <a:endParaRPr lang="en-GB" dirty="0"/>
          </a:p>
          <a:p>
            <a:r>
              <a:rPr lang="en-GB" dirty="0"/>
              <a:t>Contact Info</a:t>
            </a:r>
          </a:p>
          <a:p>
            <a:r>
              <a:rPr lang="en-GB" dirty="0"/>
              <a:t> MENDHE Hospital, Near Perm Residency, 1st Floor, Bhagat Singh Chowk, Khamgaon, District – Buldhana, State – Maharashtra, Pin code 444303</a:t>
            </a:r>
          </a:p>
          <a:p>
            <a:r>
              <a:rPr lang="en-GB" dirty="0"/>
              <a:t> +91 9518565380 / 9423749600</a:t>
            </a:r>
          </a:p>
          <a:p>
            <a:r>
              <a:rPr lang="en-GB" dirty="0"/>
              <a:t>WEBSITE :https://www.vaishnavishikshanprasarakvabahuuddeshiyasanstha.org</a:t>
            </a:r>
          </a:p>
          <a:p>
            <a:r>
              <a:rPr lang="en-GB" dirty="0"/>
              <a:t>vicepresident@vaishnavishikshanprasarakvabahuuddeshiyasanstha.org</a:t>
            </a:r>
          </a:p>
          <a:p>
            <a:r>
              <a:rPr lang="en-GB" dirty="0"/>
              <a:t> vaishnavishiskanparasaraksanth@gmail.com</a:t>
            </a:r>
            <a:endParaRPr lang="en-IN" dirty="0"/>
          </a:p>
        </p:txBody>
      </p:sp>
      <p:sp>
        <p:nvSpPr>
          <p:cNvPr id="4" name="TextBox 3"/>
          <p:cNvSpPr txBox="1"/>
          <p:nvPr/>
        </p:nvSpPr>
        <p:spPr>
          <a:xfrm>
            <a:off x="882650" y="927100"/>
            <a:ext cx="4953000" cy="646331"/>
          </a:xfrm>
          <a:prstGeom prst="rect">
            <a:avLst/>
          </a:prstGeom>
          <a:noFill/>
        </p:spPr>
        <p:txBody>
          <a:bodyPr wrap="square" rtlCol="0">
            <a:spAutoFit/>
          </a:bodyPr>
          <a:lstStyle/>
          <a:p>
            <a:r>
              <a:rPr lang="en-GB" b="1" i="1" dirty="0"/>
              <a:t>THE FOOLWING LIST OF THE DOCUMENT OF TRUST AVIALABLE</a:t>
            </a:r>
            <a:endParaRPr lang="en-IN" b="1" i="1" dirty="0"/>
          </a:p>
        </p:txBody>
      </p:sp>
      <p:graphicFrame>
        <p:nvGraphicFramePr>
          <p:cNvPr id="8" name="Table 7"/>
          <p:cNvGraphicFramePr>
            <a:graphicFrameLocks noGrp="1"/>
          </p:cNvGraphicFramePr>
          <p:nvPr>
            <p:extLst>
              <p:ext uri="{D42A27DB-BD31-4B8C-83A1-F6EECF244321}">
                <p14:modId xmlns:p14="http://schemas.microsoft.com/office/powerpoint/2010/main" val="836183163"/>
              </p:ext>
            </p:extLst>
          </p:nvPr>
        </p:nvGraphicFramePr>
        <p:xfrm>
          <a:off x="882650" y="1612900"/>
          <a:ext cx="5181600" cy="3752497"/>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tblGrid>
              <a:tr h="536071">
                <a:tc>
                  <a:txBody>
                    <a:bodyPr/>
                    <a:lstStyle/>
                    <a:p>
                      <a:r>
                        <a:rPr lang="en-GB" dirty="0"/>
                        <a:t>REG</a:t>
                      </a:r>
                      <a:r>
                        <a:rPr lang="en-GB" baseline="0" dirty="0"/>
                        <a:t> CERTIFICATE </a:t>
                      </a:r>
                      <a:endParaRPr lang="en-IN" dirty="0"/>
                    </a:p>
                  </a:txBody>
                  <a:tcPr/>
                </a:tc>
                <a:tc>
                  <a:txBody>
                    <a:bodyPr/>
                    <a:lstStyle/>
                    <a:p>
                      <a:endParaRPr lang="en-IN" dirty="0"/>
                    </a:p>
                  </a:txBody>
                  <a:tcPr/>
                </a:tc>
                <a:extLst>
                  <a:ext uri="{0D108BD9-81ED-4DB2-BD59-A6C34878D82A}">
                    <a16:rowId xmlns:a16="http://schemas.microsoft.com/office/drawing/2014/main" val="10000"/>
                  </a:ext>
                </a:extLst>
              </a:tr>
              <a:tr h="536071">
                <a:tc>
                  <a:txBody>
                    <a:bodyPr/>
                    <a:lstStyle/>
                    <a:p>
                      <a:r>
                        <a:rPr lang="en-GB" dirty="0"/>
                        <a:t>PAN CARD</a:t>
                      </a:r>
                      <a:endParaRPr lang="en-IN" dirty="0"/>
                    </a:p>
                  </a:txBody>
                  <a:tcPr/>
                </a:tc>
                <a:tc>
                  <a:txBody>
                    <a:bodyPr/>
                    <a:lstStyle/>
                    <a:p>
                      <a:endParaRPr lang="en-IN" dirty="0"/>
                    </a:p>
                  </a:txBody>
                  <a:tcPr/>
                </a:tc>
                <a:extLst>
                  <a:ext uri="{0D108BD9-81ED-4DB2-BD59-A6C34878D82A}">
                    <a16:rowId xmlns:a16="http://schemas.microsoft.com/office/drawing/2014/main" val="10001"/>
                  </a:ext>
                </a:extLst>
              </a:tr>
              <a:tr h="536071">
                <a:tc>
                  <a:txBody>
                    <a:bodyPr/>
                    <a:lstStyle/>
                    <a:p>
                      <a:r>
                        <a:rPr lang="en-GB" dirty="0"/>
                        <a:t>TAN CARD</a:t>
                      </a:r>
                      <a:r>
                        <a:rPr lang="en-GB" baseline="0" dirty="0"/>
                        <a:t> </a:t>
                      </a:r>
                      <a:endParaRPr lang="en-IN" dirty="0"/>
                    </a:p>
                  </a:txBody>
                  <a:tcPr/>
                </a:tc>
                <a:tc>
                  <a:txBody>
                    <a:bodyPr/>
                    <a:lstStyle/>
                    <a:p>
                      <a:endParaRPr lang="en-IN" dirty="0"/>
                    </a:p>
                  </a:txBody>
                  <a:tcPr/>
                </a:tc>
                <a:extLst>
                  <a:ext uri="{0D108BD9-81ED-4DB2-BD59-A6C34878D82A}">
                    <a16:rowId xmlns:a16="http://schemas.microsoft.com/office/drawing/2014/main" val="10002"/>
                  </a:ext>
                </a:extLst>
              </a:tr>
              <a:tr h="536071">
                <a:tc>
                  <a:txBody>
                    <a:bodyPr/>
                    <a:lstStyle/>
                    <a:p>
                      <a:r>
                        <a:rPr lang="en-GB" dirty="0"/>
                        <a:t>NITI AYOOG DARPAN</a:t>
                      </a:r>
                      <a:endParaRPr lang="en-IN" dirty="0"/>
                    </a:p>
                  </a:txBody>
                  <a:tcPr/>
                </a:tc>
                <a:tc>
                  <a:txBody>
                    <a:bodyPr/>
                    <a:lstStyle/>
                    <a:p>
                      <a:endParaRPr lang="en-IN"/>
                    </a:p>
                  </a:txBody>
                  <a:tcPr/>
                </a:tc>
                <a:extLst>
                  <a:ext uri="{0D108BD9-81ED-4DB2-BD59-A6C34878D82A}">
                    <a16:rowId xmlns:a16="http://schemas.microsoft.com/office/drawing/2014/main" val="10003"/>
                  </a:ext>
                </a:extLst>
              </a:tr>
              <a:tr h="536071">
                <a:tc>
                  <a:txBody>
                    <a:bodyPr/>
                    <a:lstStyle/>
                    <a:p>
                      <a:r>
                        <a:rPr lang="en-GB" dirty="0"/>
                        <a:t>12AA CERTIFICATE</a:t>
                      </a:r>
                      <a:endParaRPr lang="en-IN" dirty="0"/>
                    </a:p>
                  </a:txBody>
                  <a:tcPr/>
                </a:tc>
                <a:tc>
                  <a:txBody>
                    <a:bodyPr/>
                    <a:lstStyle/>
                    <a:p>
                      <a:endParaRPr lang="en-IN"/>
                    </a:p>
                  </a:txBody>
                  <a:tcPr/>
                </a:tc>
                <a:extLst>
                  <a:ext uri="{0D108BD9-81ED-4DB2-BD59-A6C34878D82A}">
                    <a16:rowId xmlns:a16="http://schemas.microsoft.com/office/drawing/2014/main" val="10004"/>
                  </a:ext>
                </a:extLst>
              </a:tr>
              <a:tr h="536071">
                <a:tc>
                  <a:txBody>
                    <a:bodyPr/>
                    <a:lstStyle/>
                    <a:p>
                      <a:r>
                        <a:rPr lang="en-GB" dirty="0"/>
                        <a:t>80 G CERTIFICATE </a:t>
                      </a:r>
                      <a:endParaRPr lang="en-IN" dirty="0"/>
                    </a:p>
                  </a:txBody>
                  <a:tcPr/>
                </a:tc>
                <a:tc>
                  <a:txBody>
                    <a:bodyPr/>
                    <a:lstStyle/>
                    <a:p>
                      <a:endParaRPr lang="en-IN"/>
                    </a:p>
                  </a:txBody>
                  <a:tcPr/>
                </a:tc>
                <a:extLst>
                  <a:ext uri="{0D108BD9-81ED-4DB2-BD59-A6C34878D82A}">
                    <a16:rowId xmlns:a16="http://schemas.microsoft.com/office/drawing/2014/main" val="10005"/>
                  </a:ext>
                </a:extLst>
              </a:tr>
              <a:tr h="536071">
                <a:tc>
                  <a:txBody>
                    <a:bodyPr/>
                    <a:lstStyle/>
                    <a:p>
                      <a:r>
                        <a:rPr lang="en-GB" dirty="0"/>
                        <a:t>CSR 1 REGISTRATTION</a:t>
                      </a:r>
                      <a:endParaRPr lang="en-IN" dirty="0"/>
                    </a:p>
                  </a:txBody>
                  <a:tcPr/>
                </a:tc>
                <a:tc>
                  <a:txBody>
                    <a:bodyPr/>
                    <a:lstStyle/>
                    <a:p>
                      <a:endParaRPr lang="en-IN"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31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1967283"/>
            <a:ext cx="5182870" cy="5983689"/>
          </a:xfrm>
          <a:prstGeom prst="rect">
            <a:avLst/>
          </a:prstGeom>
        </p:spPr>
        <p:txBody>
          <a:bodyPr vert="horz" wrap="square" lIns="0" tIns="12700" rIns="0" bIns="0" rtlCol="0">
            <a:spAutoFit/>
          </a:bodyPr>
          <a:lstStyle/>
          <a:p>
            <a:pPr marL="219710" indent="-207010">
              <a:lnSpc>
                <a:spcPct val="100000"/>
              </a:lnSpc>
              <a:spcBef>
                <a:spcPts val="100"/>
              </a:spcBef>
              <a:buAutoNum type="arabicParenR"/>
              <a:tabLst>
                <a:tab pos="219710" algn="l"/>
              </a:tabLst>
            </a:pPr>
            <a:r>
              <a:rPr sz="1400" b="1" dirty="0">
                <a:solidFill>
                  <a:srgbClr val="231F20"/>
                </a:solidFill>
                <a:latin typeface="Arial"/>
                <a:cs typeface="Arial"/>
              </a:rPr>
              <a:t>Concept </a:t>
            </a:r>
            <a:r>
              <a:rPr sz="1400" b="1" spc="-20" dirty="0">
                <a:solidFill>
                  <a:srgbClr val="231F20"/>
                </a:solidFill>
                <a:latin typeface="Arial"/>
                <a:cs typeface="Arial"/>
              </a:rPr>
              <a:t>Note</a:t>
            </a:r>
            <a:endParaRPr sz="1400" dirty="0">
              <a:latin typeface="Arial"/>
              <a:cs typeface="Arial"/>
            </a:endParaRPr>
          </a:p>
          <a:p>
            <a:pPr>
              <a:lnSpc>
                <a:spcPct val="100000"/>
              </a:lnSpc>
              <a:spcBef>
                <a:spcPts val="70"/>
              </a:spcBef>
              <a:buAutoNum type="arabicParenR"/>
            </a:pPr>
            <a:endParaRPr sz="1400" dirty="0">
              <a:latin typeface="Arial"/>
              <a:cs typeface="Arial"/>
            </a:endParaRPr>
          </a:p>
          <a:p>
            <a:pPr marL="219710" indent="-207010">
              <a:lnSpc>
                <a:spcPct val="100000"/>
              </a:lnSpc>
              <a:buAutoNum type="arabicParenR"/>
              <a:tabLst>
                <a:tab pos="219710" algn="l"/>
              </a:tabLst>
            </a:pPr>
            <a:r>
              <a:rPr sz="1400" b="1" dirty="0">
                <a:solidFill>
                  <a:srgbClr val="231F20"/>
                </a:solidFill>
                <a:latin typeface="Arial"/>
                <a:cs typeface="Arial"/>
              </a:rPr>
              <a:t>Need</a:t>
            </a:r>
            <a:r>
              <a:rPr sz="1400" b="1" spc="-5" dirty="0">
                <a:solidFill>
                  <a:srgbClr val="231F20"/>
                </a:solidFill>
                <a:latin typeface="Arial"/>
                <a:cs typeface="Arial"/>
              </a:rPr>
              <a:t> </a:t>
            </a:r>
            <a:r>
              <a:rPr sz="1400" b="1" dirty="0">
                <a:solidFill>
                  <a:srgbClr val="231F20"/>
                </a:solidFill>
                <a:latin typeface="Arial"/>
                <a:cs typeface="Arial"/>
              </a:rPr>
              <a:t>to</a:t>
            </a:r>
            <a:r>
              <a:rPr sz="1400" b="1" spc="-5" dirty="0">
                <a:solidFill>
                  <a:srgbClr val="231F20"/>
                </a:solidFill>
                <a:latin typeface="Arial"/>
                <a:cs typeface="Arial"/>
              </a:rPr>
              <a:t> </a:t>
            </a:r>
            <a:r>
              <a:rPr sz="1400" b="1" dirty="0">
                <a:solidFill>
                  <a:srgbClr val="231F20"/>
                </a:solidFill>
                <a:latin typeface="Arial"/>
                <a:cs typeface="Arial"/>
              </a:rPr>
              <a:t>do</a:t>
            </a:r>
            <a:r>
              <a:rPr sz="1400" b="1" spc="-5" dirty="0">
                <a:solidFill>
                  <a:srgbClr val="231F20"/>
                </a:solidFill>
                <a:latin typeface="Arial"/>
                <a:cs typeface="Arial"/>
              </a:rPr>
              <a:t> </a:t>
            </a:r>
            <a:r>
              <a:rPr sz="1400" b="1" dirty="0">
                <a:solidFill>
                  <a:srgbClr val="231F20"/>
                </a:solidFill>
                <a:latin typeface="Arial"/>
                <a:cs typeface="Arial"/>
              </a:rPr>
              <a:t>this </a:t>
            </a:r>
            <a:r>
              <a:rPr sz="1400" b="1" spc="-10" dirty="0">
                <a:solidFill>
                  <a:srgbClr val="231F20"/>
                </a:solidFill>
                <a:latin typeface="Arial"/>
                <a:cs typeface="Arial"/>
              </a:rPr>
              <a:t>project</a:t>
            </a:r>
            <a:endParaRPr sz="1400" dirty="0">
              <a:latin typeface="Arial"/>
              <a:cs typeface="Arial"/>
            </a:endParaRPr>
          </a:p>
          <a:p>
            <a:pPr>
              <a:lnSpc>
                <a:spcPct val="100000"/>
              </a:lnSpc>
              <a:spcBef>
                <a:spcPts val="70"/>
              </a:spcBef>
              <a:buAutoNum type="arabicParenR"/>
            </a:pPr>
            <a:endParaRPr sz="1400" dirty="0">
              <a:latin typeface="Arial"/>
              <a:cs typeface="Arial"/>
            </a:endParaRPr>
          </a:p>
          <a:p>
            <a:pPr marL="219710" indent="-207010">
              <a:lnSpc>
                <a:spcPct val="100000"/>
              </a:lnSpc>
              <a:buAutoNum type="arabicParenR"/>
              <a:tabLst>
                <a:tab pos="219710" algn="l"/>
              </a:tabLst>
            </a:pPr>
            <a:r>
              <a:rPr sz="1400" b="1" dirty="0">
                <a:solidFill>
                  <a:srgbClr val="231F20"/>
                </a:solidFill>
                <a:latin typeface="Arial"/>
                <a:cs typeface="Arial"/>
              </a:rPr>
              <a:t>Guidelines</a:t>
            </a:r>
            <a:r>
              <a:rPr sz="1400" b="1" spc="-20" dirty="0">
                <a:solidFill>
                  <a:srgbClr val="231F20"/>
                </a:solidFill>
                <a:latin typeface="Arial"/>
                <a:cs typeface="Arial"/>
              </a:rPr>
              <a:t> </a:t>
            </a:r>
            <a:r>
              <a:rPr sz="1400" b="1" dirty="0">
                <a:solidFill>
                  <a:srgbClr val="231F20"/>
                </a:solidFill>
                <a:latin typeface="Arial"/>
                <a:cs typeface="Arial"/>
              </a:rPr>
              <a:t>for</a:t>
            </a:r>
            <a:r>
              <a:rPr sz="1400" b="1" spc="-15" dirty="0">
                <a:solidFill>
                  <a:srgbClr val="231F20"/>
                </a:solidFill>
                <a:latin typeface="Arial"/>
                <a:cs typeface="Arial"/>
              </a:rPr>
              <a:t> </a:t>
            </a:r>
            <a:r>
              <a:rPr sz="1400" b="1" dirty="0">
                <a:solidFill>
                  <a:srgbClr val="231F20"/>
                </a:solidFill>
                <a:latin typeface="Arial"/>
                <a:cs typeface="Arial"/>
              </a:rPr>
              <a:t>scaling</a:t>
            </a:r>
            <a:r>
              <a:rPr sz="1400" b="1" spc="-15" dirty="0">
                <a:solidFill>
                  <a:srgbClr val="231F20"/>
                </a:solidFill>
                <a:latin typeface="Arial"/>
                <a:cs typeface="Arial"/>
              </a:rPr>
              <a:t> </a:t>
            </a:r>
            <a:r>
              <a:rPr sz="1400" b="1" dirty="0">
                <a:solidFill>
                  <a:srgbClr val="231F20"/>
                </a:solidFill>
                <a:latin typeface="Arial"/>
                <a:cs typeface="Arial"/>
              </a:rPr>
              <a:t>the</a:t>
            </a:r>
            <a:r>
              <a:rPr sz="1400" b="1" spc="-15" dirty="0">
                <a:solidFill>
                  <a:srgbClr val="231F20"/>
                </a:solidFill>
                <a:latin typeface="Arial"/>
                <a:cs typeface="Arial"/>
              </a:rPr>
              <a:t> </a:t>
            </a:r>
            <a:r>
              <a:rPr sz="1400" b="1" spc="-10" dirty="0">
                <a:solidFill>
                  <a:srgbClr val="231F20"/>
                </a:solidFill>
                <a:latin typeface="Arial"/>
                <a:cs typeface="Arial"/>
              </a:rPr>
              <a:t>project</a:t>
            </a:r>
            <a:endParaRPr sz="1400" dirty="0">
              <a:latin typeface="Arial"/>
              <a:cs typeface="Arial"/>
            </a:endParaRPr>
          </a:p>
          <a:p>
            <a:pPr>
              <a:lnSpc>
                <a:spcPct val="100000"/>
              </a:lnSpc>
              <a:spcBef>
                <a:spcPts val="70"/>
              </a:spcBef>
              <a:buAutoNum type="arabicParenR"/>
            </a:pPr>
            <a:endParaRPr sz="1400" dirty="0">
              <a:latin typeface="Arial"/>
              <a:cs typeface="Arial"/>
            </a:endParaRPr>
          </a:p>
          <a:p>
            <a:pPr marL="219710" indent="-207010">
              <a:lnSpc>
                <a:spcPct val="100000"/>
              </a:lnSpc>
              <a:buAutoNum type="arabicParenR"/>
              <a:tabLst>
                <a:tab pos="219710" algn="l"/>
              </a:tabLst>
            </a:pPr>
            <a:r>
              <a:rPr sz="1400" b="1" dirty="0">
                <a:solidFill>
                  <a:srgbClr val="231F20"/>
                </a:solidFill>
                <a:latin typeface="Arial"/>
                <a:cs typeface="Arial"/>
              </a:rPr>
              <a:t>Minimum</a:t>
            </a:r>
            <a:r>
              <a:rPr sz="1400" b="1" spc="-20" dirty="0">
                <a:solidFill>
                  <a:srgbClr val="231F20"/>
                </a:solidFill>
                <a:latin typeface="Arial"/>
                <a:cs typeface="Arial"/>
              </a:rPr>
              <a:t> </a:t>
            </a:r>
            <a:r>
              <a:rPr sz="1400" b="1" dirty="0">
                <a:solidFill>
                  <a:srgbClr val="231F20"/>
                </a:solidFill>
                <a:latin typeface="Arial"/>
                <a:cs typeface="Arial"/>
              </a:rPr>
              <a:t>requirement</a:t>
            </a:r>
            <a:r>
              <a:rPr sz="1400" b="1" spc="-15" dirty="0">
                <a:solidFill>
                  <a:srgbClr val="231F20"/>
                </a:solidFill>
                <a:latin typeface="Arial"/>
                <a:cs typeface="Arial"/>
              </a:rPr>
              <a:t> </a:t>
            </a:r>
            <a:r>
              <a:rPr sz="1400" b="1" dirty="0">
                <a:solidFill>
                  <a:srgbClr val="231F20"/>
                </a:solidFill>
                <a:latin typeface="Arial"/>
                <a:cs typeface="Arial"/>
              </a:rPr>
              <a:t>to</a:t>
            </a:r>
            <a:r>
              <a:rPr sz="1400" b="1" spc="-15" dirty="0">
                <a:solidFill>
                  <a:srgbClr val="231F20"/>
                </a:solidFill>
                <a:latin typeface="Arial"/>
                <a:cs typeface="Arial"/>
              </a:rPr>
              <a:t> </a:t>
            </a:r>
            <a:r>
              <a:rPr sz="1400" b="1" dirty="0">
                <a:solidFill>
                  <a:srgbClr val="231F20"/>
                </a:solidFill>
                <a:latin typeface="Arial"/>
                <a:cs typeface="Arial"/>
              </a:rPr>
              <a:t>start</a:t>
            </a:r>
            <a:r>
              <a:rPr sz="1400" b="1" spc="-15" dirty="0">
                <a:solidFill>
                  <a:srgbClr val="231F20"/>
                </a:solidFill>
                <a:latin typeface="Arial"/>
                <a:cs typeface="Arial"/>
              </a:rPr>
              <a:t> </a:t>
            </a:r>
            <a:r>
              <a:rPr sz="1400" b="1" dirty="0">
                <a:solidFill>
                  <a:srgbClr val="231F20"/>
                </a:solidFill>
                <a:latin typeface="Arial"/>
                <a:cs typeface="Arial"/>
              </a:rPr>
              <a:t>the</a:t>
            </a:r>
            <a:r>
              <a:rPr sz="1400" b="1" spc="-15" dirty="0">
                <a:solidFill>
                  <a:srgbClr val="231F20"/>
                </a:solidFill>
                <a:latin typeface="Arial"/>
                <a:cs typeface="Arial"/>
              </a:rPr>
              <a:t> </a:t>
            </a:r>
            <a:r>
              <a:rPr sz="1400" b="1" dirty="0">
                <a:solidFill>
                  <a:srgbClr val="231F20"/>
                </a:solidFill>
                <a:latin typeface="Arial"/>
                <a:cs typeface="Arial"/>
              </a:rPr>
              <a:t>mobile</a:t>
            </a:r>
            <a:r>
              <a:rPr sz="1400" b="1" spc="-15" dirty="0">
                <a:solidFill>
                  <a:srgbClr val="231F20"/>
                </a:solidFill>
                <a:latin typeface="Arial"/>
                <a:cs typeface="Arial"/>
              </a:rPr>
              <a:t> </a:t>
            </a:r>
            <a:r>
              <a:rPr sz="1400" b="1" dirty="0">
                <a:solidFill>
                  <a:srgbClr val="231F20"/>
                </a:solidFill>
                <a:latin typeface="Arial"/>
                <a:cs typeface="Arial"/>
              </a:rPr>
              <a:t>dispensary</a:t>
            </a:r>
            <a:r>
              <a:rPr sz="1400" b="1" spc="-15" dirty="0">
                <a:solidFill>
                  <a:srgbClr val="231F20"/>
                </a:solidFill>
                <a:latin typeface="Arial"/>
                <a:cs typeface="Arial"/>
              </a:rPr>
              <a:t> </a:t>
            </a:r>
            <a:r>
              <a:rPr sz="1400" b="1" spc="-10" dirty="0">
                <a:solidFill>
                  <a:srgbClr val="231F20"/>
                </a:solidFill>
                <a:latin typeface="Arial"/>
                <a:cs typeface="Arial"/>
              </a:rPr>
              <a:t>Seva.</a:t>
            </a:r>
            <a:endParaRPr sz="1400" dirty="0">
              <a:latin typeface="Arial"/>
              <a:cs typeface="Arial"/>
            </a:endParaRPr>
          </a:p>
          <a:p>
            <a:pPr>
              <a:lnSpc>
                <a:spcPct val="100000"/>
              </a:lnSpc>
              <a:spcBef>
                <a:spcPts val="70"/>
              </a:spcBef>
              <a:buAutoNum type="arabicParenR"/>
            </a:pPr>
            <a:endParaRPr sz="1400" dirty="0">
              <a:latin typeface="Arial"/>
              <a:cs typeface="Arial"/>
            </a:endParaRPr>
          </a:p>
          <a:p>
            <a:pPr marL="219710" indent="-207010">
              <a:lnSpc>
                <a:spcPct val="100000"/>
              </a:lnSpc>
              <a:buAutoNum type="arabicParenR"/>
              <a:tabLst>
                <a:tab pos="219710" algn="l"/>
              </a:tabLst>
            </a:pPr>
            <a:r>
              <a:rPr sz="1400" b="1" dirty="0">
                <a:solidFill>
                  <a:srgbClr val="231F20"/>
                </a:solidFill>
                <a:latin typeface="Arial"/>
                <a:cs typeface="Arial"/>
              </a:rPr>
              <a:t>List</a:t>
            </a:r>
            <a:r>
              <a:rPr sz="1400" b="1" spc="-10" dirty="0">
                <a:solidFill>
                  <a:srgbClr val="231F20"/>
                </a:solidFill>
                <a:latin typeface="Arial"/>
                <a:cs typeface="Arial"/>
              </a:rPr>
              <a:t> </a:t>
            </a:r>
            <a:r>
              <a:rPr sz="1400" b="1" dirty="0">
                <a:solidFill>
                  <a:srgbClr val="231F20"/>
                </a:solidFill>
                <a:latin typeface="Arial"/>
                <a:cs typeface="Arial"/>
              </a:rPr>
              <a:t>of</a:t>
            </a:r>
            <a:r>
              <a:rPr sz="1400" b="1" spc="-10" dirty="0">
                <a:solidFill>
                  <a:srgbClr val="231F20"/>
                </a:solidFill>
                <a:latin typeface="Arial"/>
                <a:cs typeface="Arial"/>
              </a:rPr>
              <a:t> </a:t>
            </a:r>
            <a:r>
              <a:rPr sz="1400" b="1" dirty="0">
                <a:solidFill>
                  <a:srgbClr val="231F20"/>
                </a:solidFill>
                <a:latin typeface="Arial"/>
                <a:cs typeface="Arial"/>
              </a:rPr>
              <a:t>Medicines</a:t>
            </a:r>
            <a:r>
              <a:rPr sz="1400" b="1" spc="-10" dirty="0">
                <a:solidFill>
                  <a:srgbClr val="231F20"/>
                </a:solidFill>
                <a:latin typeface="Arial"/>
                <a:cs typeface="Arial"/>
              </a:rPr>
              <a:t> </a:t>
            </a:r>
            <a:r>
              <a:rPr sz="1400" b="1" dirty="0">
                <a:solidFill>
                  <a:srgbClr val="231F20"/>
                </a:solidFill>
                <a:latin typeface="Arial"/>
                <a:cs typeface="Arial"/>
              </a:rPr>
              <a:t>and</a:t>
            </a:r>
            <a:r>
              <a:rPr sz="1400" b="1" spc="-10" dirty="0">
                <a:solidFill>
                  <a:srgbClr val="231F20"/>
                </a:solidFill>
                <a:latin typeface="Arial"/>
                <a:cs typeface="Arial"/>
              </a:rPr>
              <a:t> Equipment’s.</a:t>
            </a:r>
            <a:endParaRPr sz="1400" dirty="0">
              <a:latin typeface="Arial"/>
              <a:cs typeface="Arial"/>
            </a:endParaRPr>
          </a:p>
          <a:p>
            <a:pPr>
              <a:lnSpc>
                <a:spcPct val="100000"/>
              </a:lnSpc>
              <a:spcBef>
                <a:spcPts val="70"/>
              </a:spcBef>
              <a:buAutoNum type="arabicParenR"/>
            </a:pPr>
            <a:endParaRPr sz="1400" dirty="0">
              <a:latin typeface="Arial"/>
              <a:cs typeface="Arial"/>
            </a:endParaRPr>
          </a:p>
          <a:p>
            <a:pPr marL="219710" indent="-207010">
              <a:lnSpc>
                <a:spcPct val="100000"/>
              </a:lnSpc>
              <a:buAutoNum type="arabicParenR"/>
              <a:tabLst>
                <a:tab pos="219710" algn="l"/>
              </a:tabLst>
            </a:pPr>
            <a:r>
              <a:rPr sz="1400" b="1" dirty="0">
                <a:solidFill>
                  <a:srgbClr val="231F20"/>
                </a:solidFill>
                <a:latin typeface="Arial"/>
                <a:cs typeface="Arial"/>
              </a:rPr>
              <a:t>Human </a:t>
            </a:r>
            <a:r>
              <a:rPr sz="1400" b="1" spc="-10" dirty="0">
                <a:solidFill>
                  <a:srgbClr val="231F20"/>
                </a:solidFill>
                <a:latin typeface="Arial"/>
                <a:cs typeface="Arial"/>
              </a:rPr>
              <a:t>resources</a:t>
            </a:r>
            <a:endParaRPr sz="1400" dirty="0">
              <a:latin typeface="Arial"/>
              <a:cs typeface="Arial"/>
            </a:endParaRPr>
          </a:p>
          <a:p>
            <a:pPr>
              <a:lnSpc>
                <a:spcPct val="100000"/>
              </a:lnSpc>
              <a:spcBef>
                <a:spcPts val="70"/>
              </a:spcBef>
              <a:buAutoNum type="arabicParenR"/>
            </a:pPr>
            <a:endParaRPr sz="1400" dirty="0">
              <a:latin typeface="Arial"/>
              <a:cs typeface="Arial"/>
            </a:endParaRPr>
          </a:p>
          <a:p>
            <a:pPr marL="219710" indent="-207010">
              <a:lnSpc>
                <a:spcPct val="100000"/>
              </a:lnSpc>
              <a:buAutoNum type="arabicParenR"/>
              <a:tabLst>
                <a:tab pos="219710" algn="l"/>
              </a:tabLst>
            </a:pPr>
            <a:r>
              <a:rPr sz="1400" b="1" dirty="0">
                <a:solidFill>
                  <a:srgbClr val="231F20"/>
                </a:solidFill>
                <a:latin typeface="Arial"/>
                <a:cs typeface="Arial"/>
              </a:rPr>
              <a:t>Rules</a:t>
            </a:r>
            <a:r>
              <a:rPr sz="1400" b="1" spc="-30" dirty="0">
                <a:solidFill>
                  <a:srgbClr val="231F20"/>
                </a:solidFill>
                <a:latin typeface="Arial"/>
                <a:cs typeface="Arial"/>
              </a:rPr>
              <a:t> </a:t>
            </a:r>
            <a:r>
              <a:rPr sz="1400" b="1" dirty="0">
                <a:solidFill>
                  <a:srgbClr val="231F20"/>
                </a:solidFill>
                <a:latin typeface="Arial"/>
                <a:cs typeface="Arial"/>
              </a:rPr>
              <a:t>&amp;</a:t>
            </a:r>
            <a:r>
              <a:rPr sz="1400" b="1" spc="-25" dirty="0">
                <a:solidFill>
                  <a:srgbClr val="231F20"/>
                </a:solidFill>
                <a:latin typeface="Arial"/>
                <a:cs typeface="Arial"/>
              </a:rPr>
              <a:t> </a:t>
            </a:r>
            <a:r>
              <a:rPr sz="1400" b="1" dirty="0">
                <a:solidFill>
                  <a:srgbClr val="231F20"/>
                </a:solidFill>
                <a:latin typeface="Arial"/>
                <a:cs typeface="Arial"/>
              </a:rPr>
              <a:t>Regulations</a:t>
            </a:r>
            <a:r>
              <a:rPr sz="1400" b="1" spc="-30" dirty="0">
                <a:solidFill>
                  <a:srgbClr val="231F20"/>
                </a:solidFill>
                <a:latin typeface="Arial"/>
                <a:cs typeface="Arial"/>
              </a:rPr>
              <a:t> </a:t>
            </a:r>
            <a:r>
              <a:rPr sz="1400" b="1" spc="-50" dirty="0">
                <a:solidFill>
                  <a:srgbClr val="231F20"/>
                </a:solidFill>
                <a:latin typeface="Arial"/>
                <a:cs typeface="Arial"/>
              </a:rPr>
              <a:t>:</a:t>
            </a:r>
            <a:endParaRPr sz="1400" dirty="0">
              <a:latin typeface="Arial"/>
              <a:cs typeface="Arial"/>
            </a:endParaRPr>
          </a:p>
          <a:p>
            <a:pPr>
              <a:lnSpc>
                <a:spcPct val="100000"/>
              </a:lnSpc>
              <a:spcBef>
                <a:spcPts val="70"/>
              </a:spcBef>
              <a:buAutoNum type="arabicParenR"/>
            </a:pPr>
            <a:endParaRPr sz="1400" dirty="0">
              <a:latin typeface="Arial"/>
              <a:cs typeface="Arial"/>
            </a:endParaRPr>
          </a:p>
          <a:p>
            <a:pPr marL="219710" indent="-207010">
              <a:lnSpc>
                <a:spcPct val="100000"/>
              </a:lnSpc>
              <a:buAutoNum type="arabicParenR"/>
              <a:tabLst>
                <a:tab pos="219710" algn="l"/>
              </a:tabLst>
            </a:pPr>
            <a:r>
              <a:rPr sz="1400" b="1" dirty="0">
                <a:solidFill>
                  <a:srgbClr val="231F20"/>
                </a:solidFill>
                <a:latin typeface="Arial"/>
                <a:cs typeface="Arial"/>
              </a:rPr>
              <a:t>Process</a:t>
            </a:r>
            <a:r>
              <a:rPr sz="1400" b="1" spc="-15" dirty="0">
                <a:solidFill>
                  <a:srgbClr val="231F20"/>
                </a:solidFill>
                <a:latin typeface="Arial"/>
                <a:cs typeface="Arial"/>
              </a:rPr>
              <a:t> </a:t>
            </a:r>
            <a:r>
              <a:rPr sz="1400" b="1" dirty="0">
                <a:solidFill>
                  <a:srgbClr val="231F20"/>
                </a:solidFill>
                <a:latin typeface="Arial"/>
                <a:cs typeface="Arial"/>
              </a:rPr>
              <a:t>for</a:t>
            </a:r>
            <a:r>
              <a:rPr sz="1400" b="1" spc="-10" dirty="0">
                <a:solidFill>
                  <a:srgbClr val="231F20"/>
                </a:solidFill>
                <a:latin typeface="Arial"/>
                <a:cs typeface="Arial"/>
              </a:rPr>
              <a:t> </a:t>
            </a:r>
            <a:r>
              <a:rPr sz="1400" b="1" dirty="0">
                <a:solidFill>
                  <a:srgbClr val="231F20"/>
                </a:solidFill>
                <a:latin typeface="Arial"/>
                <a:cs typeface="Arial"/>
              </a:rPr>
              <a:t>operating</a:t>
            </a:r>
            <a:r>
              <a:rPr sz="1400" b="1" spc="-15" dirty="0">
                <a:solidFill>
                  <a:srgbClr val="231F20"/>
                </a:solidFill>
                <a:latin typeface="Arial"/>
                <a:cs typeface="Arial"/>
              </a:rPr>
              <a:t> </a:t>
            </a:r>
            <a:r>
              <a:rPr sz="1400" b="1" dirty="0">
                <a:solidFill>
                  <a:srgbClr val="231F20"/>
                </a:solidFill>
                <a:latin typeface="Arial"/>
                <a:cs typeface="Arial"/>
              </a:rPr>
              <a:t>the</a:t>
            </a:r>
            <a:r>
              <a:rPr sz="1400" b="1" spc="-10" dirty="0">
                <a:solidFill>
                  <a:srgbClr val="231F20"/>
                </a:solidFill>
                <a:latin typeface="Arial"/>
                <a:cs typeface="Arial"/>
              </a:rPr>
              <a:t> </a:t>
            </a:r>
            <a:r>
              <a:rPr sz="1400" b="1" spc="-25" dirty="0">
                <a:solidFill>
                  <a:srgbClr val="231F20"/>
                </a:solidFill>
                <a:latin typeface="Arial"/>
                <a:cs typeface="Arial"/>
              </a:rPr>
              <a:t>van</a:t>
            </a:r>
            <a:endParaRPr sz="1400" dirty="0">
              <a:latin typeface="Arial"/>
              <a:cs typeface="Arial"/>
            </a:endParaRPr>
          </a:p>
          <a:p>
            <a:pPr>
              <a:lnSpc>
                <a:spcPct val="100000"/>
              </a:lnSpc>
              <a:spcBef>
                <a:spcPts val="70"/>
              </a:spcBef>
              <a:buAutoNum type="arabicParenR"/>
            </a:pPr>
            <a:endParaRPr sz="1400" dirty="0">
              <a:latin typeface="Arial"/>
              <a:cs typeface="Arial"/>
            </a:endParaRPr>
          </a:p>
          <a:p>
            <a:pPr marL="219710" indent="-207010">
              <a:lnSpc>
                <a:spcPct val="100000"/>
              </a:lnSpc>
              <a:buAutoNum type="arabicParenR"/>
              <a:tabLst>
                <a:tab pos="219710" algn="l"/>
              </a:tabLst>
            </a:pPr>
            <a:r>
              <a:rPr sz="1400" b="1" dirty="0">
                <a:solidFill>
                  <a:srgbClr val="231F20"/>
                </a:solidFill>
                <a:latin typeface="Arial"/>
                <a:cs typeface="Arial"/>
              </a:rPr>
              <a:t>Announcement</a:t>
            </a:r>
            <a:r>
              <a:rPr sz="1400" b="1" spc="-15" dirty="0">
                <a:solidFill>
                  <a:srgbClr val="231F20"/>
                </a:solidFill>
                <a:latin typeface="Arial"/>
                <a:cs typeface="Arial"/>
              </a:rPr>
              <a:t> </a:t>
            </a:r>
            <a:r>
              <a:rPr sz="1400" b="1" dirty="0">
                <a:solidFill>
                  <a:srgbClr val="231F20"/>
                </a:solidFill>
                <a:latin typeface="Arial"/>
                <a:cs typeface="Arial"/>
              </a:rPr>
              <a:t>details</a:t>
            </a:r>
            <a:r>
              <a:rPr sz="1400" b="1" spc="-10" dirty="0">
                <a:solidFill>
                  <a:srgbClr val="231F20"/>
                </a:solidFill>
                <a:latin typeface="Arial"/>
                <a:cs typeface="Arial"/>
              </a:rPr>
              <a:t> </a:t>
            </a:r>
            <a:r>
              <a:rPr sz="1400" b="1" dirty="0">
                <a:solidFill>
                  <a:srgbClr val="231F20"/>
                </a:solidFill>
                <a:latin typeface="Arial"/>
                <a:cs typeface="Arial"/>
              </a:rPr>
              <a:t>for</a:t>
            </a:r>
            <a:r>
              <a:rPr sz="1400" b="1" spc="-15" dirty="0">
                <a:solidFill>
                  <a:srgbClr val="231F20"/>
                </a:solidFill>
                <a:latin typeface="Arial"/>
                <a:cs typeface="Arial"/>
              </a:rPr>
              <a:t> </a:t>
            </a:r>
            <a:r>
              <a:rPr sz="1400" b="1" dirty="0">
                <a:solidFill>
                  <a:srgbClr val="231F20"/>
                </a:solidFill>
                <a:latin typeface="Arial"/>
                <a:cs typeface="Arial"/>
              </a:rPr>
              <a:t>the</a:t>
            </a:r>
            <a:r>
              <a:rPr sz="1400" b="1" spc="-10" dirty="0">
                <a:solidFill>
                  <a:srgbClr val="231F20"/>
                </a:solidFill>
                <a:latin typeface="Arial"/>
                <a:cs typeface="Arial"/>
              </a:rPr>
              <a:t> announcer.</a:t>
            </a:r>
            <a:endParaRPr sz="1400" dirty="0">
              <a:latin typeface="Arial"/>
              <a:cs typeface="Arial"/>
            </a:endParaRPr>
          </a:p>
          <a:p>
            <a:pPr>
              <a:lnSpc>
                <a:spcPct val="100000"/>
              </a:lnSpc>
              <a:spcBef>
                <a:spcPts val="70"/>
              </a:spcBef>
              <a:buAutoNum type="arabicParenR"/>
            </a:pPr>
            <a:endParaRPr sz="1400" dirty="0">
              <a:latin typeface="Arial"/>
              <a:cs typeface="Arial"/>
            </a:endParaRPr>
          </a:p>
          <a:p>
            <a:pPr marL="318770" indent="-306070">
              <a:lnSpc>
                <a:spcPct val="100000"/>
              </a:lnSpc>
              <a:buAutoNum type="arabicParenR"/>
              <a:tabLst>
                <a:tab pos="318770" algn="l"/>
              </a:tabLst>
            </a:pPr>
            <a:r>
              <a:rPr sz="1400" b="1" dirty="0">
                <a:solidFill>
                  <a:srgbClr val="231F20"/>
                </a:solidFill>
                <a:latin typeface="Trebuchet MS"/>
                <a:cs typeface="Trebuchet MS"/>
              </a:rPr>
              <a:t>Role</a:t>
            </a:r>
            <a:r>
              <a:rPr sz="1400" b="1" spc="25" dirty="0">
                <a:solidFill>
                  <a:srgbClr val="231F20"/>
                </a:solidFill>
                <a:latin typeface="Trebuchet MS"/>
                <a:cs typeface="Trebuchet MS"/>
              </a:rPr>
              <a:t> </a:t>
            </a:r>
            <a:r>
              <a:rPr sz="1400" b="1" dirty="0">
                <a:solidFill>
                  <a:srgbClr val="231F20"/>
                </a:solidFill>
                <a:latin typeface="Trebuchet MS"/>
                <a:cs typeface="Trebuchet MS"/>
              </a:rPr>
              <a:t>of</a:t>
            </a:r>
            <a:r>
              <a:rPr lang="en-US" sz="1400" b="1" spc="25" dirty="0">
                <a:solidFill>
                  <a:srgbClr val="231F20"/>
                </a:solidFill>
                <a:latin typeface="Trebuchet MS"/>
                <a:cs typeface="Trebuchet MS"/>
              </a:rPr>
              <a:t> </a:t>
            </a:r>
            <a:r>
              <a:rPr lang="en-US" sz="1400" b="1" spc="25" dirty="0" err="1">
                <a:solidFill>
                  <a:srgbClr val="231F20"/>
                </a:solidFill>
                <a:latin typeface="Trebuchet MS"/>
                <a:cs typeface="Trebuchet MS"/>
              </a:rPr>
              <a:t>Vaishnavi</a:t>
            </a:r>
            <a:r>
              <a:rPr lang="en-US" sz="1400" b="1" spc="25" dirty="0">
                <a:solidFill>
                  <a:srgbClr val="231F20"/>
                </a:solidFill>
                <a:latin typeface="Trebuchet MS"/>
                <a:cs typeface="Trebuchet MS"/>
              </a:rPr>
              <a:t> trust </a:t>
            </a:r>
            <a:r>
              <a:rPr sz="1400" b="1" dirty="0">
                <a:solidFill>
                  <a:srgbClr val="231F20"/>
                </a:solidFill>
                <a:latin typeface="Trebuchet MS"/>
                <a:cs typeface="Trebuchet MS"/>
              </a:rPr>
              <a:t>Head</a:t>
            </a:r>
            <a:r>
              <a:rPr sz="1400" b="1" spc="25" dirty="0">
                <a:solidFill>
                  <a:srgbClr val="231F20"/>
                </a:solidFill>
                <a:latin typeface="Trebuchet MS"/>
                <a:cs typeface="Trebuchet MS"/>
              </a:rPr>
              <a:t> </a:t>
            </a:r>
            <a:r>
              <a:rPr sz="1400" b="1" spc="-10" dirty="0">
                <a:solidFill>
                  <a:srgbClr val="231F20"/>
                </a:solidFill>
                <a:latin typeface="Trebuchet MS"/>
                <a:cs typeface="Trebuchet MS"/>
              </a:rPr>
              <a:t>office.</a:t>
            </a:r>
            <a:endParaRPr sz="1400" dirty="0">
              <a:latin typeface="Trebuchet MS"/>
              <a:cs typeface="Trebuchet MS"/>
            </a:endParaRPr>
          </a:p>
          <a:p>
            <a:pPr>
              <a:lnSpc>
                <a:spcPct val="100000"/>
              </a:lnSpc>
              <a:spcBef>
                <a:spcPts val="55"/>
              </a:spcBef>
              <a:buAutoNum type="arabicParenR"/>
            </a:pPr>
            <a:endParaRPr sz="1400" dirty="0">
              <a:latin typeface="Trebuchet MS"/>
              <a:cs typeface="Trebuchet MS"/>
            </a:endParaRPr>
          </a:p>
          <a:p>
            <a:pPr marL="318770" indent="-306070">
              <a:lnSpc>
                <a:spcPct val="100000"/>
              </a:lnSpc>
              <a:buAutoNum type="arabicParenR"/>
              <a:tabLst>
                <a:tab pos="318770" algn="l"/>
              </a:tabLst>
            </a:pPr>
            <a:r>
              <a:rPr sz="1400" b="1" spc="-10" dirty="0">
                <a:solidFill>
                  <a:srgbClr val="231F20"/>
                </a:solidFill>
                <a:latin typeface="Trebuchet MS"/>
                <a:cs typeface="Trebuchet MS"/>
              </a:rPr>
              <a:t>Leaflets</a:t>
            </a:r>
            <a:endParaRPr sz="1400" dirty="0">
              <a:latin typeface="Trebuchet MS"/>
              <a:cs typeface="Trebuchet MS"/>
            </a:endParaRPr>
          </a:p>
          <a:p>
            <a:pPr>
              <a:lnSpc>
                <a:spcPct val="100000"/>
              </a:lnSpc>
              <a:spcBef>
                <a:spcPts val="55"/>
              </a:spcBef>
              <a:buAutoNum type="arabicParenR"/>
            </a:pPr>
            <a:endParaRPr sz="1400" dirty="0">
              <a:latin typeface="Trebuchet MS"/>
              <a:cs typeface="Trebuchet MS"/>
            </a:endParaRPr>
          </a:p>
          <a:p>
            <a:pPr marL="318770" indent="-306070">
              <a:lnSpc>
                <a:spcPct val="100000"/>
              </a:lnSpc>
              <a:buAutoNum type="arabicParenR"/>
              <a:tabLst>
                <a:tab pos="318770" algn="l"/>
              </a:tabLst>
            </a:pPr>
            <a:r>
              <a:rPr sz="1400" b="1" dirty="0">
                <a:solidFill>
                  <a:srgbClr val="231F20"/>
                </a:solidFill>
                <a:latin typeface="Arial"/>
                <a:cs typeface="Arial"/>
              </a:rPr>
              <a:t>Press</a:t>
            </a:r>
            <a:r>
              <a:rPr sz="1400" b="1" spc="-20" dirty="0">
                <a:solidFill>
                  <a:srgbClr val="231F20"/>
                </a:solidFill>
                <a:latin typeface="Arial"/>
                <a:cs typeface="Arial"/>
              </a:rPr>
              <a:t> </a:t>
            </a:r>
            <a:r>
              <a:rPr sz="1400" b="1" dirty="0">
                <a:solidFill>
                  <a:srgbClr val="231F20"/>
                </a:solidFill>
                <a:latin typeface="Arial"/>
                <a:cs typeface="Arial"/>
              </a:rPr>
              <a:t>note</a:t>
            </a:r>
            <a:r>
              <a:rPr sz="1400" b="1" spc="-15" dirty="0">
                <a:solidFill>
                  <a:srgbClr val="231F20"/>
                </a:solidFill>
                <a:latin typeface="Arial"/>
                <a:cs typeface="Arial"/>
              </a:rPr>
              <a:t> </a:t>
            </a:r>
            <a:r>
              <a:rPr sz="1400" b="1" spc="-10" dirty="0">
                <a:solidFill>
                  <a:srgbClr val="231F20"/>
                </a:solidFill>
                <a:latin typeface="Arial"/>
                <a:cs typeface="Arial"/>
              </a:rPr>
              <a:t>matter</a:t>
            </a:r>
            <a:endParaRPr sz="1400" dirty="0">
              <a:latin typeface="Arial"/>
              <a:cs typeface="Arial"/>
            </a:endParaRPr>
          </a:p>
          <a:p>
            <a:pPr>
              <a:lnSpc>
                <a:spcPct val="100000"/>
              </a:lnSpc>
              <a:spcBef>
                <a:spcPts val="70"/>
              </a:spcBef>
              <a:buAutoNum type="arabicParenR"/>
            </a:pPr>
            <a:endParaRPr sz="1400" dirty="0">
              <a:latin typeface="Arial"/>
              <a:cs typeface="Arial"/>
            </a:endParaRPr>
          </a:p>
          <a:p>
            <a:pPr marL="318770" indent="-306070">
              <a:lnSpc>
                <a:spcPct val="100000"/>
              </a:lnSpc>
              <a:buAutoNum type="arabicParenR"/>
              <a:tabLst>
                <a:tab pos="318770" algn="l"/>
              </a:tabLst>
            </a:pPr>
            <a:r>
              <a:rPr sz="1400" b="1" dirty="0">
                <a:solidFill>
                  <a:srgbClr val="231F20"/>
                </a:solidFill>
                <a:latin typeface="Trebuchet MS"/>
                <a:cs typeface="Trebuchet MS"/>
              </a:rPr>
              <a:t>Format</a:t>
            </a:r>
            <a:r>
              <a:rPr sz="1400" b="1" spc="-45" dirty="0">
                <a:solidFill>
                  <a:srgbClr val="231F20"/>
                </a:solidFill>
                <a:latin typeface="Trebuchet MS"/>
                <a:cs typeface="Trebuchet MS"/>
              </a:rPr>
              <a:t> </a:t>
            </a:r>
            <a:r>
              <a:rPr sz="1400" b="1" dirty="0">
                <a:solidFill>
                  <a:srgbClr val="231F20"/>
                </a:solidFill>
                <a:latin typeface="Trebuchet MS"/>
                <a:cs typeface="Trebuchet MS"/>
              </a:rPr>
              <a:t>to</a:t>
            </a:r>
            <a:r>
              <a:rPr sz="1400" b="1" spc="-40" dirty="0">
                <a:solidFill>
                  <a:srgbClr val="231F20"/>
                </a:solidFill>
                <a:latin typeface="Trebuchet MS"/>
                <a:cs typeface="Trebuchet MS"/>
              </a:rPr>
              <a:t> </a:t>
            </a:r>
            <a:r>
              <a:rPr sz="1400" b="1" dirty="0">
                <a:solidFill>
                  <a:srgbClr val="231F20"/>
                </a:solidFill>
                <a:latin typeface="Trebuchet MS"/>
                <a:cs typeface="Trebuchet MS"/>
              </a:rPr>
              <a:t>be</a:t>
            </a:r>
            <a:r>
              <a:rPr sz="1400" b="1" spc="-40" dirty="0">
                <a:solidFill>
                  <a:srgbClr val="231F20"/>
                </a:solidFill>
                <a:latin typeface="Trebuchet MS"/>
                <a:cs typeface="Trebuchet MS"/>
              </a:rPr>
              <a:t> </a:t>
            </a:r>
            <a:r>
              <a:rPr sz="1400" b="1" spc="-10" dirty="0">
                <a:solidFill>
                  <a:srgbClr val="231F20"/>
                </a:solidFill>
                <a:latin typeface="Trebuchet MS"/>
                <a:cs typeface="Trebuchet MS"/>
              </a:rPr>
              <a:t>filled</a:t>
            </a:r>
            <a:r>
              <a:rPr sz="1400" b="1" spc="-40" dirty="0">
                <a:solidFill>
                  <a:srgbClr val="231F20"/>
                </a:solidFill>
                <a:latin typeface="Trebuchet MS"/>
                <a:cs typeface="Trebuchet MS"/>
              </a:rPr>
              <a:t> </a:t>
            </a:r>
            <a:r>
              <a:rPr sz="1400" b="1" dirty="0">
                <a:solidFill>
                  <a:srgbClr val="231F20"/>
                </a:solidFill>
                <a:latin typeface="Trebuchet MS"/>
                <a:cs typeface="Trebuchet MS"/>
              </a:rPr>
              <a:t>by</a:t>
            </a:r>
            <a:r>
              <a:rPr sz="1400" b="1" spc="-40" dirty="0">
                <a:solidFill>
                  <a:srgbClr val="231F20"/>
                </a:solidFill>
                <a:latin typeface="Trebuchet MS"/>
                <a:cs typeface="Trebuchet MS"/>
              </a:rPr>
              <a:t> </a:t>
            </a:r>
            <a:r>
              <a:rPr sz="1400" b="1" spc="-20" dirty="0">
                <a:solidFill>
                  <a:srgbClr val="231F20"/>
                </a:solidFill>
                <a:latin typeface="Trebuchet MS"/>
                <a:cs typeface="Trebuchet MS"/>
              </a:rPr>
              <a:t>the</a:t>
            </a:r>
            <a:r>
              <a:rPr sz="1400" b="1" spc="-45" dirty="0">
                <a:solidFill>
                  <a:srgbClr val="231F20"/>
                </a:solidFill>
                <a:latin typeface="Trebuchet MS"/>
                <a:cs typeface="Trebuchet MS"/>
              </a:rPr>
              <a:t> </a:t>
            </a:r>
            <a:r>
              <a:rPr sz="1400" b="1" spc="-10" dirty="0">
                <a:solidFill>
                  <a:srgbClr val="231F20"/>
                </a:solidFill>
                <a:latin typeface="Trebuchet MS"/>
                <a:cs typeface="Trebuchet MS"/>
              </a:rPr>
              <a:t>volunteers.</a:t>
            </a:r>
            <a:endParaRPr lang="en-US" sz="1400" b="1" spc="-10" dirty="0">
              <a:solidFill>
                <a:srgbClr val="231F20"/>
              </a:solidFill>
              <a:latin typeface="Trebuchet MS"/>
              <a:cs typeface="Trebuchet MS"/>
            </a:endParaRPr>
          </a:p>
          <a:p>
            <a:pPr marL="318770" indent="-306070">
              <a:lnSpc>
                <a:spcPct val="100000"/>
              </a:lnSpc>
              <a:buAutoNum type="arabicParenR"/>
              <a:tabLst>
                <a:tab pos="318770" algn="l"/>
              </a:tabLst>
            </a:pPr>
            <a:r>
              <a:rPr lang="en-US" sz="1400" b="1" spc="-10" dirty="0">
                <a:solidFill>
                  <a:srgbClr val="231F20"/>
                </a:solidFill>
                <a:latin typeface="Trebuchet MS"/>
                <a:cs typeface="Trebuchet MS"/>
              </a:rPr>
              <a:t>Finance analysis with road map to run  Long terms</a:t>
            </a:r>
            <a:endParaRPr sz="1400" dirty="0">
              <a:latin typeface="Trebuchet MS"/>
              <a:cs typeface="Trebuchet MS"/>
            </a:endParaRPr>
          </a:p>
          <a:p>
            <a:pPr marL="318770" indent="-306070">
              <a:lnSpc>
                <a:spcPct val="100000"/>
              </a:lnSpc>
              <a:spcBef>
                <a:spcPts val="5"/>
              </a:spcBef>
              <a:buAutoNum type="arabicParenR"/>
              <a:tabLst>
                <a:tab pos="318770" algn="l"/>
              </a:tabLst>
            </a:pPr>
            <a:r>
              <a:rPr sz="1400" b="1" dirty="0">
                <a:solidFill>
                  <a:srgbClr val="231F20"/>
                </a:solidFill>
                <a:latin typeface="Arial"/>
                <a:cs typeface="Arial"/>
              </a:rPr>
              <a:t>Contact </a:t>
            </a:r>
            <a:r>
              <a:rPr sz="1400" b="1" spc="-10" dirty="0">
                <a:solidFill>
                  <a:srgbClr val="231F20"/>
                </a:solidFill>
                <a:latin typeface="Arial"/>
                <a:cs typeface="Arial"/>
              </a:rPr>
              <a:t>Details</a:t>
            </a:r>
            <a:r>
              <a:rPr lang="en-US" sz="1400" b="1" spc="-10" dirty="0">
                <a:solidFill>
                  <a:srgbClr val="231F20"/>
                </a:solidFill>
                <a:latin typeface="Arial"/>
                <a:cs typeface="Arial"/>
              </a:rPr>
              <a:t> And recipient </a:t>
            </a:r>
            <a:endParaRPr sz="1400" dirty="0">
              <a:latin typeface="Arial"/>
              <a:cs typeface="Arial"/>
            </a:endParaRPr>
          </a:p>
        </p:txBody>
      </p:sp>
      <p:sp>
        <p:nvSpPr>
          <p:cNvPr id="3" name="object 3"/>
          <p:cNvSpPr txBox="1"/>
          <p:nvPr/>
        </p:nvSpPr>
        <p:spPr>
          <a:xfrm>
            <a:off x="3358023" y="830017"/>
            <a:ext cx="843915"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31F20"/>
                </a:solidFill>
                <a:latin typeface="Arial"/>
                <a:cs typeface="Arial"/>
              </a:rPr>
              <a:t>Index</a:t>
            </a:r>
            <a:r>
              <a:rPr sz="2000" b="1" spc="-75" dirty="0">
                <a:solidFill>
                  <a:srgbClr val="231F20"/>
                </a:solidFill>
                <a:latin typeface="Arial"/>
                <a:cs typeface="Arial"/>
              </a:rPr>
              <a:t> </a:t>
            </a:r>
            <a:r>
              <a:rPr sz="2000" b="1" spc="-50" dirty="0">
                <a:solidFill>
                  <a:srgbClr val="231F20"/>
                </a:solidFill>
                <a:latin typeface="Arial"/>
                <a:cs typeface="Arial"/>
              </a:rPr>
              <a:t>:</a:t>
            </a:r>
            <a:endParaRPr sz="2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30017"/>
            <a:ext cx="5756910" cy="8920391"/>
          </a:xfrm>
          <a:prstGeom prst="rect">
            <a:avLst/>
          </a:prstGeom>
        </p:spPr>
        <p:txBody>
          <a:bodyPr vert="horz" wrap="square" lIns="0" tIns="12700" rIns="0" bIns="0" rtlCol="0">
            <a:spAutoFit/>
          </a:bodyPr>
          <a:lstStyle/>
          <a:p>
            <a:pPr marL="294005" indent="-281305">
              <a:lnSpc>
                <a:spcPct val="100000"/>
              </a:lnSpc>
              <a:spcBef>
                <a:spcPts val="100"/>
              </a:spcBef>
              <a:buAutoNum type="arabicPeriod"/>
              <a:tabLst>
                <a:tab pos="294005" algn="l"/>
              </a:tabLst>
            </a:pPr>
            <a:r>
              <a:rPr sz="2000" b="1" dirty="0">
                <a:solidFill>
                  <a:srgbClr val="3E96D2"/>
                </a:solidFill>
                <a:latin typeface="Arial"/>
                <a:cs typeface="Arial"/>
              </a:rPr>
              <a:t>Conce</a:t>
            </a:r>
            <a:r>
              <a:rPr lang="en-US" sz="2000" b="1" dirty="0">
                <a:solidFill>
                  <a:srgbClr val="3E96D2"/>
                </a:solidFill>
                <a:latin typeface="Arial"/>
                <a:cs typeface="Arial"/>
              </a:rPr>
              <a:t>pt</a:t>
            </a:r>
          </a:p>
          <a:p>
            <a:pPr marL="294005" indent="-281305">
              <a:lnSpc>
                <a:spcPct val="100000"/>
              </a:lnSpc>
              <a:spcBef>
                <a:spcPts val="100"/>
              </a:spcBef>
              <a:buAutoNum type="arabicPeriod"/>
              <a:tabLst>
                <a:tab pos="294005" algn="l"/>
              </a:tabLst>
            </a:pPr>
            <a:r>
              <a:rPr lang="en-US" sz="2000" b="1" dirty="0">
                <a:solidFill>
                  <a:srgbClr val="3E96D2"/>
                </a:solidFill>
                <a:latin typeface="Arial"/>
                <a:cs typeface="Arial"/>
              </a:rPr>
              <a:t>The vsps serving in the field of medical field from last last 3 decade:</a:t>
            </a:r>
          </a:p>
          <a:p>
            <a:pPr marL="294005" indent="-281305">
              <a:lnSpc>
                <a:spcPct val="100000"/>
              </a:lnSpc>
              <a:spcBef>
                <a:spcPts val="100"/>
              </a:spcBef>
              <a:buAutoNum type="arabicPeriod"/>
              <a:tabLst>
                <a:tab pos="294005" algn="l"/>
              </a:tabLst>
            </a:pPr>
            <a:r>
              <a:rPr lang="en-GB" sz="1200" dirty="0">
                <a:latin typeface="Arial"/>
                <a:cs typeface="Arial"/>
              </a:rPr>
              <a:t>**Project Proposal: Mobile Dispensary and Ambulance Service for Underserved Communities**</a:t>
            </a:r>
          </a:p>
          <a:p>
            <a:pPr marL="294005" indent="-281305">
              <a:lnSpc>
                <a:spcPct val="100000"/>
              </a:lnSpc>
              <a:spcBef>
                <a:spcPts val="100"/>
              </a:spcBef>
              <a:buAutoNum type="arabicPeriod"/>
              <a:tabLst>
                <a:tab pos="294005" algn="l"/>
              </a:tabLst>
            </a:pPr>
            <a:endParaRPr lang="en-GB" sz="1200" dirty="0">
              <a:latin typeface="Arial"/>
              <a:cs typeface="Arial"/>
            </a:endParaRPr>
          </a:p>
          <a:p>
            <a:pPr marL="294005" indent="-281305">
              <a:lnSpc>
                <a:spcPct val="100000"/>
              </a:lnSpc>
              <a:spcBef>
                <a:spcPts val="100"/>
              </a:spcBef>
              <a:buAutoNum type="arabicPeriod"/>
              <a:tabLst>
                <a:tab pos="294005" algn="l"/>
              </a:tabLst>
            </a:pPr>
            <a:r>
              <a:rPr lang="en-GB" sz="1200" dirty="0">
                <a:latin typeface="Arial"/>
                <a:cs typeface="Arial"/>
              </a:rPr>
              <a:t>**Introduction:**</a:t>
            </a:r>
          </a:p>
          <a:p>
            <a:pPr marL="294005" indent="-281305">
              <a:lnSpc>
                <a:spcPct val="100000"/>
              </a:lnSpc>
              <a:spcBef>
                <a:spcPts val="100"/>
              </a:spcBef>
              <a:buAutoNum type="arabicPeriod"/>
              <a:tabLst>
                <a:tab pos="294005" algn="l"/>
              </a:tabLst>
            </a:pPr>
            <a:endParaRPr lang="en-GB" sz="1200" dirty="0">
              <a:latin typeface="Arial"/>
              <a:cs typeface="Arial"/>
            </a:endParaRPr>
          </a:p>
          <a:p>
            <a:pPr marL="294005" indent="-281305">
              <a:lnSpc>
                <a:spcPct val="100000"/>
              </a:lnSpc>
              <a:spcBef>
                <a:spcPts val="100"/>
              </a:spcBef>
              <a:buAutoNum type="arabicPeriod"/>
              <a:tabLst>
                <a:tab pos="294005" algn="l"/>
              </a:tabLst>
            </a:pPr>
            <a:r>
              <a:rPr lang="en-GB" sz="1200" dirty="0">
                <a:latin typeface="Arial"/>
                <a:cs typeface="Arial"/>
              </a:rPr>
              <a:t>In a world where access to healthcare remains a fundamental human right, countless individuals in underserved rural areas continue to face tremendous barriers to receiving essential medical care. Today, we announce our ambitious initiative to launch a Mobile Dispensary and Ambulance Service aimed specifically at the underprivileged populations in our local villages, ensuring no individual is left behind in their time of medical need. With over three decades of dedicated fieldwork in community healthcare, we are poised to transform the health landscape for the poor and needy in our geographic area.</a:t>
            </a:r>
          </a:p>
          <a:p>
            <a:pPr marL="294005" indent="-281305">
              <a:lnSpc>
                <a:spcPct val="100000"/>
              </a:lnSpc>
              <a:spcBef>
                <a:spcPts val="100"/>
              </a:spcBef>
              <a:buAutoNum type="arabicPeriod"/>
              <a:tabLst>
                <a:tab pos="294005" algn="l"/>
              </a:tabLst>
            </a:pPr>
            <a:endParaRPr lang="en-GB" sz="1200" dirty="0">
              <a:latin typeface="Arial"/>
              <a:cs typeface="Arial"/>
            </a:endParaRPr>
          </a:p>
          <a:p>
            <a:pPr marL="294005" indent="-281305">
              <a:lnSpc>
                <a:spcPct val="100000"/>
              </a:lnSpc>
              <a:spcBef>
                <a:spcPts val="100"/>
              </a:spcBef>
              <a:buAutoNum type="arabicPeriod"/>
              <a:tabLst>
                <a:tab pos="294005" algn="l"/>
              </a:tabLst>
            </a:pPr>
            <a:r>
              <a:rPr lang="en-GB" sz="1200" dirty="0">
                <a:latin typeface="Arial"/>
                <a:cs typeface="Arial"/>
              </a:rPr>
              <a:t>**Project Overview:**</a:t>
            </a:r>
          </a:p>
          <a:p>
            <a:pPr marL="294005" indent="-281305">
              <a:lnSpc>
                <a:spcPct val="100000"/>
              </a:lnSpc>
              <a:spcBef>
                <a:spcPts val="100"/>
              </a:spcBef>
              <a:buAutoNum type="arabicPeriod"/>
              <a:tabLst>
                <a:tab pos="294005" algn="l"/>
              </a:tabLst>
            </a:pPr>
            <a:endParaRPr lang="en-GB" sz="1200" dirty="0">
              <a:latin typeface="Arial"/>
              <a:cs typeface="Arial"/>
            </a:endParaRPr>
          </a:p>
          <a:p>
            <a:pPr marL="294005" indent="-281305">
              <a:lnSpc>
                <a:spcPct val="100000"/>
              </a:lnSpc>
              <a:spcBef>
                <a:spcPts val="100"/>
              </a:spcBef>
              <a:buAutoNum type="arabicPeriod"/>
              <a:tabLst>
                <a:tab pos="294005" algn="l"/>
              </a:tabLst>
            </a:pPr>
            <a:r>
              <a:rPr lang="en-GB" sz="1200" dirty="0">
                <a:latin typeface="Arial"/>
                <a:cs typeface="Arial"/>
              </a:rPr>
              <a:t>The primary goal of our initiative is to provide timely and accessible medical services to the most vulnerable members of our community. Many residents in these remote villages lack reliable transportation or nearby medical facilities, sometimes delaying urgent care by hours or even days. Our project seeks to remedy this critical gap by offering a mobile dispensary combined with an emergency ambulance service.</a:t>
            </a:r>
          </a:p>
          <a:p>
            <a:pPr marL="294005" indent="-281305">
              <a:lnSpc>
                <a:spcPct val="100000"/>
              </a:lnSpc>
              <a:spcBef>
                <a:spcPts val="100"/>
              </a:spcBef>
              <a:buAutoNum type="arabicPeriod"/>
              <a:tabLst>
                <a:tab pos="294005" algn="l"/>
              </a:tabLst>
            </a:pPr>
            <a:endParaRPr lang="en-GB" sz="1200" dirty="0">
              <a:latin typeface="Arial"/>
              <a:cs typeface="Arial"/>
            </a:endParaRPr>
          </a:p>
          <a:p>
            <a:pPr marL="294005" indent="-281305">
              <a:lnSpc>
                <a:spcPct val="100000"/>
              </a:lnSpc>
              <a:spcBef>
                <a:spcPts val="100"/>
              </a:spcBef>
              <a:buAutoNum type="arabicPeriod"/>
              <a:tabLst>
                <a:tab pos="294005" algn="l"/>
              </a:tabLst>
            </a:pPr>
            <a:r>
              <a:rPr lang="en-GB" sz="1200" dirty="0">
                <a:latin typeface="Arial"/>
                <a:cs typeface="Arial"/>
              </a:rPr>
              <a:t>**Key Features of the Service:**</a:t>
            </a:r>
          </a:p>
          <a:p>
            <a:pPr marL="294005" indent="-281305">
              <a:lnSpc>
                <a:spcPct val="100000"/>
              </a:lnSpc>
              <a:spcBef>
                <a:spcPts val="100"/>
              </a:spcBef>
              <a:buAutoNum type="arabicPeriod"/>
              <a:tabLst>
                <a:tab pos="294005" algn="l"/>
              </a:tabLst>
            </a:pPr>
            <a:endParaRPr lang="en-GB" sz="1200" dirty="0">
              <a:latin typeface="Arial"/>
              <a:cs typeface="Arial"/>
            </a:endParaRPr>
          </a:p>
          <a:p>
            <a:pPr marL="294005" indent="-281305">
              <a:lnSpc>
                <a:spcPct val="100000"/>
              </a:lnSpc>
              <a:spcBef>
                <a:spcPts val="100"/>
              </a:spcBef>
              <a:buAutoNum type="arabicPeriod"/>
              <a:tabLst>
                <a:tab pos="294005" algn="l"/>
              </a:tabLst>
            </a:pPr>
            <a:r>
              <a:rPr lang="en-GB" sz="1200" dirty="0">
                <a:latin typeface="Arial"/>
                <a:cs typeface="Arial"/>
              </a:rPr>
              <a:t>Our mission is driven by compassion and a strong commitment to social equity in health care. With the launch of the Mobile Dispensary and Ambulance Service, we aim to be a beacon of hope for those who have been neglected by traditional medical infrastructures. But to bring this vision to reality, we need the support of compassionate individuals, local businesses, and grant organizations dedicated to health care equity.</a:t>
            </a:r>
          </a:p>
          <a:p>
            <a:pPr marL="294005" indent="-281305">
              <a:lnSpc>
                <a:spcPct val="100000"/>
              </a:lnSpc>
              <a:spcBef>
                <a:spcPts val="100"/>
              </a:spcBef>
              <a:buAutoNum type="arabicPeriod"/>
              <a:tabLst>
                <a:tab pos="294005" algn="l"/>
              </a:tabLst>
            </a:pPr>
            <a:endParaRPr lang="en-GB" sz="1200" dirty="0">
              <a:latin typeface="Arial"/>
              <a:cs typeface="Arial"/>
            </a:endParaRPr>
          </a:p>
          <a:p>
            <a:pPr marL="294005" indent="-281305">
              <a:lnSpc>
                <a:spcPct val="100000"/>
              </a:lnSpc>
              <a:spcBef>
                <a:spcPts val="100"/>
              </a:spcBef>
              <a:buAutoNum type="arabicPeriod"/>
              <a:tabLst>
                <a:tab pos="294005" algn="l"/>
              </a:tabLst>
            </a:pPr>
            <a:r>
              <a:rPr lang="en-GB" sz="1200" dirty="0">
                <a:latin typeface="Arial"/>
                <a:cs typeface="Arial"/>
              </a:rPr>
              <a:t>Join us on this vital journey to eradicate the health disparities faced by our local communities. Together, we can make healthcare a universal promise reached for even the most marginalized populations. Let’s create a healthier, happier, and more equitable tomorrow for everyone.</a:t>
            </a:r>
            <a:endParaRPr sz="1200" dirty="0">
              <a:latin typeface="Arial"/>
              <a:cs typeface="Arial"/>
            </a:endParaRPr>
          </a:p>
          <a:p>
            <a:pPr>
              <a:lnSpc>
                <a:spcPct val="100000"/>
              </a:lnSpc>
              <a:spcBef>
                <a:spcPts val="60"/>
              </a:spcBef>
            </a:pPr>
            <a:endParaRPr sz="1200" dirty="0">
              <a:latin typeface="Arial"/>
              <a:cs typeface="Arial"/>
            </a:endParaRPr>
          </a:p>
          <a:p>
            <a:pPr>
              <a:spcBef>
                <a:spcPts val="220"/>
              </a:spcBef>
            </a:pPr>
            <a:r>
              <a:rPr lang="en-GB" sz="1400" b="1" dirty="0">
                <a:solidFill>
                  <a:srgbClr val="3E96D2"/>
                </a:solidFill>
                <a:latin typeface="Arial"/>
                <a:cs typeface="Arial"/>
              </a:rPr>
              <a:t>                   PROJECT INCHARGE :DR.SUREKHA K MENDHE</a:t>
            </a:r>
          </a:p>
          <a:p>
            <a:pPr>
              <a:spcBef>
                <a:spcPts val="220"/>
              </a:spcBef>
            </a:pPr>
            <a:r>
              <a:rPr lang="en-GB" sz="1400" b="1" dirty="0">
                <a:solidFill>
                  <a:srgbClr val="3E96D2"/>
                </a:solidFill>
                <a:latin typeface="Arial"/>
                <a:cs typeface="Arial"/>
              </a:rPr>
              <a:t>                                         PRESIDENT OF TRUST</a:t>
            </a:r>
          </a:p>
          <a:p>
            <a:pPr>
              <a:spcBef>
                <a:spcPts val="220"/>
              </a:spcBef>
            </a:pPr>
            <a:r>
              <a:rPr lang="en-GB" sz="1400" b="1" dirty="0">
                <a:solidFill>
                  <a:srgbClr val="3E96D2"/>
                </a:solidFill>
                <a:latin typeface="Arial"/>
                <a:cs typeface="Arial"/>
              </a:rPr>
              <a:t>                              contact no ; 9423749600 /9518565380</a:t>
            </a:r>
            <a:endParaRPr lang="en-GB" sz="1400" dirty="0">
              <a:latin typeface="Arial"/>
              <a:cs typeface="Arial"/>
            </a:endParaRPr>
          </a:p>
          <a:p>
            <a:pPr>
              <a:lnSpc>
                <a:spcPct val="100000"/>
              </a:lnSpc>
              <a:spcBef>
                <a:spcPts val="220"/>
              </a:spcBef>
            </a:pPr>
            <a:endParaRPr sz="1200" dirty="0">
              <a:latin typeface="Arial"/>
              <a:cs typeface="Arial"/>
            </a:endParaRPr>
          </a:p>
        </p:txBody>
      </p:sp>
      <p:sp>
        <p:nvSpPr>
          <p:cNvPr id="3" name="object 3"/>
          <p:cNvSpPr txBox="1"/>
          <p:nvPr/>
        </p:nvSpPr>
        <p:spPr>
          <a:xfrm>
            <a:off x="901700" y="7454337"/>
            <a:ext cx="1612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231F20"/>
                </a:solidFill>
                <a:latin typeface="Arial"/>
                <a:cs typeface="Arial"/>
              </a:rPr>
              <a:t>a)</a:t>
            </a:r>
            <a:endParaRPr sz="1200">
              <a:latin typeface="Arial"/>
              <a:cs typeface="Arial"/>
            </a:endParaRPr>
          </a:p>
        </p:txBody>
      </p:sp>
      <p:sp>
        <p:nvSpPr>
          <p:cNvPr id="5" name="object 5"/>
          <p:cNvSpPr txBox="1"/>
          <p:nvPr/>
        </p:nvSpPr>
        <p:spPr>
          <a:xfrm>
            <a:off x="901700" y="8185857"/>
            <a:ext cx="16129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231F20"/>
                </a:solidFill>
                <a:latin typeface="Arial"/>
                <a:cs typeface="Arial"/>
              </a:rPr>
              <a:t>b)</a:t>
            </a:r>
            <a:endParaRPr sz="1200">
              <a:latin typeface="Arial"/>
              <a:cs typeface="Arial"/>
            </a:endParaRPr>
          </a:p>
        </p:txBody>
      </p:sp>
      <p:sp>
        <p:nvSpPr>
          <p:cNvPr id="7" name="object 7"/>
          <p:cNvSpPr txBox="1"/>
          <p:nvPr/>
        </p:nvSpPr>
        <p:spPr>
          <a:xfrm>
            <a:off x="1358900" y="9100257"/>
            <a:ext cx="5142865"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231F20"/>
                </a:solidFill>
                <a:latin typeface="Arial"/>
                <a:cs typeface="Arial"/>
              </a:rPr>
              <a:t>.</a:t>
            </a:r>
            <a:endParaRPr sz="12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8961" y="241300"/>
            <a:ext cx="5743575" cy="6794168"/>
          </a:xfrm>
          <a:prstGeom prst="rect">
            <a:avLst/>
          </a:prstGeom>
        </p:spPr>
        <p:txBody>
          <a:bodyPr vert="horz" wrap="square" lIns="0" tIns="12700" rIns="0" bIns="0" rtlCol="0">
            <a:spAutoFit/>
          </a:bodyPr>
          <a:lstStyle/>
          <a:p>
            <a:pPr marL="294005" indent="-281305">
              <a:lnSpc>
                <a:spcPct val="100000"/>
              </a:lnSpc>
              <a:spcBef>
                <a:spcPts val="100"/>
              </a:spcBef>
              <a:buAutoNum type="arabicPeriod" startAt="3"/>
              <a:tabLst>
                <a:tab pos="294005" algn="l"/>
              </a:tabLst>
            </a:pPr>
            <a:r>
              <a:rPr sz="2000" b="1" dirty="0">
                <a:solidFill>
                  <a:srgbClr val="3E96D2"/>
                </a:solidFill>
                <a:latin typeface="Arial"/>
                <a:cs typeface="Arial"/>
              </a:rPr>
              <a:t>Guidelines</a:t>
            </a:r>
            <a:r>
              <a:rPr sz="2000" b="1" spc="-15" dirty="0">
                <a:solidFill>
                  <a:srgbClr val="3E96D2"/>
                </a:solidFill>
                <a:latin typeface="Arial"/>
                <a:cs typeface="Arial"/>
              </a:rPr>
              <a:t> </a:t>
            </a:r>
            <a:r>
              <a:rPr sz="2000" b="1" dirty="0">
                <a:solidFill>
                  <a:srgbClr val="3E96D2"/>
                </a:solidFill>
                <a:latin typeface="Arial"/>
                <a:cs typeface="Arial"/>
              </a:rPr>
              <a:t>for</a:t>
            </a:r>
            <a:r>
              <a:rPr sz="2000" b="1" spc="-15" dirty="0">
                <a:solidFill>
                  <a:srgbClr val="3E96D2"/>
                </a:solidFill>
                <a:latin typeface="Arial"/>
                <a:cs typeface="Arial"/>
              </a:rPr>
              <a:t> </a:t>
            </a:r>
            <a:r>
              <a:rPr sz="2000" b="1" dirty="0">
                <a:solidFill>
                  <a:srgbClr val="3E96D2"/>
                </a:solidFill>
                <a:latin typeface="Arial"/>
                <a:cs typeface="Arial"/>
              </a:rPr>
              <a:t>Scaling</a:t>
            </a:r>
            <a:r>
              <a:rPr sz="2000" b="1" spc="-10" dirty="0">
                <a:solidFill>
                  <a:srgbClr val="3E96D2"/>
                </a:solidFill>
                <a:latin typeface="Arial"/>
                <a:cs typeface="Arial"/>
              </a:rPr>
              <a:t> </a:t>
            </a:r>
            <a:r>
              <a:rPr sz="2000" b="1" dirty="0">
                <a:solidFill>
                  <a:srgbClr val="3E96D2"/>
                </a:solidFill>
                <a:latin typeface="Arial"/>
                <a:cs typeface="Arial"/>
              </a:rPr>
              <a:t>the</a:t>
            </a:r>
            <a:r>
              <a:rPr sz="2000" b="1" spc="-15" dirty="0">
                <a:solidFill>
                  <a:srgbClr val="3E96D2"/>
                </a:solidFill>
                <a:latin typeface="Arial"/>
                <a:cs typeface="Arial"/>
              </a:rPr>
              <a:t> </a:t>
            </a:r>
            <a:r>
              <a:rPr sz="2000" b="1" dirty="0">
                <a:solidFill>
                  <a:srgbClr val="3E96D2"/>
                </a:solidFill>
                <a:latin typeface="Arial"/>
                <a:cs typeface="Arial"/>
              </a:rPr>
              <a:t>project</a:t>
            </a:r>
            <a:r>
              <a:rPr sz="2000" b="1" spc="-10" dirty="0">
                <a:solidFill>
                  <a:srgbClr val="3E96D2"/>
                </a:solidFill>
                <a:latin typeface="Arial"/>
                <a:cs typeface="Arial"/>
              </a:rPr>
              <a:t> </a:t>
            </a:r>
            <a:r>
              <a:rPr sz="2000" b="1" spc="-50" dirty="0">
                <a:solidFill>
                  <a:srgbClr val="3E96D2"/>
                </a:solidFill>
                <a:latin typeface="Arial"/>
                <a:cs typeface="Arial"/>
              </a:rPr>
              <a:t>:</a:t>
            </a:r>
            <a:endParaRPr sz="2000" dirty="0">
              <a:latin typeface="Arial"/>
              <a:cs typeface="Arial"/>
            </a:endParaRPr>
          </a:p>
          <a:p>
            <a:pPr marL="469265" marR="73025" lvl="1" indent="-241300">
              <a:lnSpc>
                <a:spcPct val="100000"/>
              </a:lnSpc>
              <a:spcBef>
                <a:spcPts val="1280"/>
              </a:spcBef>
              <a:buAutoNum type="alphaLcParenR"/>
              <a:tabLst>
                <a:tab pos="469265" algn="l"/>
                <a:tab pos="511809" algn="l"/>
              </a:tabLst>
            </a:pPr>
            <a:r>
              <a:rPr sz="1200" dirty="0">
                <a:solidFill>
                  <a:srgbClr val="231F20"/>
                </a:solidFill>
                <a:latin typeface="Arial"/>
                <a:cs typeface="Arial"/>
              </a:rPr>
              <a:t>	Initially,</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scaling</a:t>
            </a:r>
            <a:r>
              <a:rPr sz="1200" spc="-10"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5" dirty="0">
                <a:solidFill>
                  <a:srgbClr val="231F20"/>
                </a:solidFill>
                <a:latin typeface="Arial"/>
                <a:cs typeface="Arial"/>
              </a:rPr>
              <a:t> </a:t>
            </a:r>
            <a:r>
              <a:rPr sz="1200" dirty="0">
                <a:solidFill>
                  <a:srgbClr val="231F20"/>
                </a:solidFill>
                <a:latin typeface="Arial"/>
                <a:cs typeface="Arial"/>
              </a:rPr>
              <a:t>done</a:t>
            </a:r>
            <a:r>
              <a:rPr sz="1200" spc="-10" dirty="0">
                <a:solidFill>
                  <a:srgbClr val="231F20"/>
                </a:solidFill>
                <a:latin typeface="Arial"/>
                <a:cs typeface="Arial"/>
              </a:rPr>
              <a:t> </a:t>
            </a:r>
            <a:r>
              <a:rPr sz="1200" dirty="0">
                <a:solidFill>
                  <a:srgbClr val="231F20"/>
                </a:solidFill>
                <a:latin typeface="Arial"/>
                <a:cs typeface="Arial"/>
              </a:rPr>
              <a:t>in</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Maharashtra,</a:t>
            </a:r>
            <a:r>
              <a:rPr sz="1200" spc="-10" dirty="0">
                <a:solidFill>
                  <a:srgbClr val="231F20"/>
                </a:solidFill>
                <a:latin typeface="Arial"/>
                <a:cs typeface="Arial"/>
              </a:rPr>
              <a:t> </a:t>
            </a:r>
            <a:r>
              <a:rPr sz="1200" dirty="0">
                <a:solidFill>
                  <a:srgbClr val="231F20"/>
                </a:solidFill>
                <a:latin typeface="Arial"/>
                <a:cs typeface="Arial"/>
              </a:rPr>
              <a:t>Tamilnadu,</a:t>
            </a:r>
            <a:r>
              <a:rPr sz="1200" spc="-5" dirty="0">
                <a:solidFill>
                  <a:srgbClr val="231F20"/>
                </a:solidFill>
                <a:latin typeface="Arial"/>
                <a:cs typeface="Arial"/>
              </a:rPr>
              <a:t> </a:t>
            </a:r>
            <a:r>
              <a:rPr sz="1200" spc="-10" dirty="0">
                <a:solidFill>
                  <a:srgbClr val="231F20"/>
                </a:solidFill>
                <a:latin typeface="Arial"/>
                <a:cs typeface="Arial"/>
              </a:rPr>
              <a:t>Karnataka, </a:t>
            </a:r>
            <a:r>
              <a:rPr sz="1200" dirty="0">
                <a:solidFill>
                  <a:srgbClr val="231F20"/>
                </a:solidFill>
                <a:latin typeface="Arial"/>
                <a:cs typeface="Arial"/>
              </a:rPr>
              <a:t>Delhi,</a:t>
            </a:r>
            <a:r>
              <a:rPr sz="1200" spc="-15" dirty="0">
                <a:solidFill>
                  <a:srgbClr val="231F20"/>
                </a:solidFill>
                <a:latin typeface="Arial"/>
                <a:cs typeface="Arial"/>
              </a:rPr>
              <a:t> </a:t>
            </a:r>
            <a:r>
              <a:rPr sz="1200" dirty="0">
                <a:solidFill>
                  <a:srgbClr val="231F20"/>
                </a:solidFill>
                <a:latin typeface="Arial"/>
                <a:cs typeface="Arial"/>
              </a:rPr>
              <a:t>Madhya</a:t>
            </a:r>
            <a:r>
              <a:rPr sz="1200" spc="-10" dirty="0">
                <a:solidFill>
                  <a:srgbClr val="231F20"/>
                </a:solidFill>
                <a:latin typeface="Arial"/>
                <a:cs typeface="Arial"/>
              </a:rPr>
              <a:t> </a:t>
            </a:r>
            <a:r>
              <a:rPr sz="1200" dirty="0">
                <a:solidFill>
                  <a:srgbClr val="231F20"/>
                </a:solidFill>
                <a:latin typeface="Arial"/>
                <a:cs typeface="Arial"/>
              </a:rPr>
              <a:t>Pradesh</a:t>
            </a:r>
            <a:r>
              <a:rPr sz="1200" spc="-10" dirty="0">
                <a:solidFill>
                  <a:srgbClr val="231F20"/>
                </a:solidFill>
                <a:latin typeface="Arial"/>
                <a:cs typeface="Arial"/>
              </a:rPr>
              <a:t> </a:t>
            </a:r>
            <a:r>
              <a:rPr sz="1200" dirty="0">
                <a:solidFill>
                  <a:srgbClr val="231F20"/>
                </a:solidFill>
                <a:latin typeface="Arial"/>
                <a:cs typeface="Arial"/>
              </a:rPr>
              <a:t>&amp;</a:t>
            </a:r>
            <a:r>
              <a:rPr sz="1200" spc="-10" dirty="0">
                <a:solidFill>
                  <a:srgbClr val="231F20"/>
                </a:solidFill>
                <a:latin typeface="Arial"/>
                <a:cs typeface="Arial"/>
              </a:rPr>
              <a:t> </a:t>
            </a:r>
            <a:r>
              <a:rPr sz="1200" dirty="0">
                <a:solidFill>
                  <a:srgbClr val="231F20"/>
                </a:solidFill>
                <a:latin typeface="Arial"/>
                <a:cs typeface="Arial"/>
              </a:rPr>
              <a:t>Rajasthan.</a:t>
            </a:r>
            <a:r>
              <a:rPr sz="1200" spc="-15"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statewise</a:t>
            </a:r>
            <a:r>
              <a:rPr sz="1200" spc="-10" dirty="0">
                <a:solidFill>
                  <a:srgbClr val="231F20"/>
                </a:solidFill>
                <a:latin typeface="Arial"/>
                <a:cs typeface="Arial"/>
              </a:rPr>
              <a:t> </a:t>
            </a:r>
            <a:r>
              <a:rPr sz="1200" dirty="0">
                <a:solidFill>
                  <a:srgbClr val="231F20"/>
                </a:solidFill>
                <a:latin typeface="Arial"/>
                <a:cs typeface="Arial"/>
              </a:rPr>
              <a:t>list</a:t>
            </a:r>
            <a:r>
              <a:rPr sz="1200" spc="-10" dirty="0">
                <a:solidFill>
                  <a:srgbClr val="231F20"/>
                </a:solidFill>
                <a:latin typeface="Arial"/>
                <a:cs typeface="Arial"/>
              </a:rPr>
              <a:t> </a:t>
            </a:r>
            <a:r>
              <a:rPr sz="1200" dirty="0">
                <a:solidFill>
                  <a:srgbClr val="231F20"/>
                </a:solidFill>
                <a:latin typeface="Arial"/>
                <a:cs typeface="Arial"/>
              </a:rPr>
              <a:t>of</a:t>
            </a:r>
            <a:r>
              <a:rPr sz="1200" spc="-15"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state</a:t>
            </a:r>
            <a:r>
              <a:rPr sz="1200" spc="-10" dirty="0">
                <a:solidFill>
                  <a:srgbClr val="231F20"/>
                </a:solidFill>
                <a:latin typeface="Arial"/>
                <a:cs typeface="Arial"/>
              </a:rPr>
              <a:t> </a:t>
            </a:r>
            <a:r>
              <a:rPr sz="1200" dirty="0">
                <a:solidFill>
                  <a:srgbClr val="231F20"/>
                </a:solidFill>
                <a:latin typeface="Arial"/>
                <a:cs typeface="Arial"/>
              </a:rPr>
              <a:t>project</a:t>
            </a:r>
            <a:r>
              <a:rPr sz="1200" spc="-10" dirty="0">
                <a:solidFill>
                  <a:srgbClr val="231F20"/>
                </a:solidFill>
                <a:latin typeface="Arial"/>
                <a:cs typeface="Arial"/>
              </a:rPr>
              <a:t> </a:t>
            </a:r>
            <a:r>
              <a:rPr sz="1200" spc="-25" dirty="0">
                <a:solidFill>
                  <a:srgbClr val="231F20"/>
                </a:solidFill>
                <a:latin typeface="Arial"/>
                <a:cs typeface="Arial"/>
              </a:rPr>
              <a:t>Di </a:t>
            </a:r>
            <a:r>
              <a:rPr sz="1200" dirty="0">
                <a:solidFill>
                  <a:srgbClr val="231F20"/>
                </a:solidFill>
                <a:latin typeface="Arial"/>
                <a:cs typeface="Arial"/>
              </a:rPr>
              <a:t>rector</a:t>
            </a:r>
            <a:r>
              <a:rPr sz="1200" spc="-10"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provided</a:t>
            </a:r>
            <a:r>
              <a:rPr sz="1200" spc="-10" dirty="0">
                <a:solidFill>
                  <a:srgbClr val="231F20"/>
                </a:solidFill>
                <a:latin typeface="Arial"/>
                <a:cs typeface="Arial"/>
              </a:rPr>
              <a:t> </a:t>
            </a:r>
            <a:r>
              <a:rPr sz="1200" dirty="0">
                <a:solidFill>
                  <a:srgbClr val="231F20"/>
                </a:solidFill>
                <a:latin typeface="Arial"/>
                <a:cs typeface="Arial"/>
              </a:rPr>
              <a:t>with</a:t>
            </a:r>
            <a:r>
              <a:rPr sz="1200" spc="-10" dirty="0">
                <a:solidFill>
                  <a:srgbClr val="231F20"/>
                </a:solidFill>
                <a:latin typeface="Arial"/>
                <a:cs typeface="Arial"/>
              </a:rPr>
              <a:t> </a:t>
            </a:r>
            <a:r>
              <a:rPr sz="1200" dirty="0">
                <a:solidFill>
                  <a:srgbClr val="231F20"/>
                </a:solidFill>
                <a:latin typeface="Arial"/>
                <a:cs typeface="Arial"/>
              </a:rPr>
              <a:t>their</a:t>
            </a:r>
            <a:r>
              <a:rPr sz="1200" spc="-10" dirty="0">
                <a:solidFill>
                  <a:srgbClr val="231F20"/>
                </a:solidFill>
                <a:latin typeface="Arial"/>
                <a:cs typeface="Arial"/>
              </a:rPr>
              <a:t> </a:t>
            </a:r>
            <a:r>
              <a:rPr sz="1200" dirty="0">
                <a:solidFill>
                  <a:srgbClr val="231F20"/>
                </a:solidFill>
                <a:latin typeface="Arial"/>
                <a:cs typeface="Arial"/>
              </a:rPr>
              <a:t>names</a:t>
            </a:r>
            <a:r>
              <a:rPr sz="1200" spc="-10" dirty="0">
                <a:solidFill>
                  <a:srgbClr val="231F20"/>
                </a:solidFill>
                <a:latin typeface="Arial"/>
                <a:cs typeface="Arial"/>
              </a:rPr>
              <a:t> </a:t>
            </a:r>
            <a:r>
              <a:rPr sz="1200" dirty="0">
                <a:solidFill>
                  <a:srgbClr val="231F20"/>
                </a:solidFill>
                <a:latin typeface="Arial"/>
                <a:cs typeface="Arial"/>
              </a:rPr>
              <a:t>and</a:t>
            </a:r>
            <a:r>
              <a:rPr sz="1200" spc="-10" dirty="0">
                <a:solidFill>
                  <a:srgbClr val="231F20"/>
                </a:solidFill>
                <a:latin typeface="Arial"/>
                <a:cs typeface="Arial"/>
              </a:rPr>
              <a:t> </a:t>
            </a:r>
            <a:r>
              <a:rPr sz="1200" dirty="0">
                <a:solidFill>
                  <a:srgbClr val="231F20"/>
                </a:solidFill>
                <a:latin typeface="Arial"/>
                <a:cs typeface="Arial"/>
              </a:rPr>
              <a:t>mobile</a:t>
            </a:r>
            <a:r>
              <a:rPr sz="1200" spc="-10" dirty="0">
                <a:solidFill>
                  <a:srgbClr val="231F20"/>
                </a:solidFill>
                <a:latin typeface="Arial"/>
                <a:cs typeface="Arial"/>
              </a:rPr>
              <a:t> </a:t>
            </a:r>
            <a:r>
              <a:rPr sz="1200" dirty="0">
                <a:solidFill>
                  <a:srgbClr val="231F20"/>
                </a:solidFill>
                <a:latin typeface="Arial"/>
                <a:cs typeface="Arial"/>
              </a:rPr>
              <a:t>numbers.</a:t>
            </a:r>
            <a:r>
              <a:rPr sz="1200" spc="-10" dirty="0">
                <a:solidFill>
                  <a:srgbClr val="231F20"/>
                </a:solidFill>
                <a:latin typeface="Arial"/>
                <a:cs typeface="Arial"/>
              </a:rPr>
              <a:t> </a:t>
            </a:r>
            <a:r>
              <a:rPr sz="1200" dirty="0">
                <a:solidFill>
                  <a:srgbClr val="231F20"/>
                </a:solidFill>
                <a:latin typeface="Arial"/>
                <a:cs typeface="Arial"/>
              </a:rPr>
              <a:t>He</a:t>
            </a:r>
            <a:r>
              <a:rPr sz="1200" spc="-10"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spc="-25" dirty="0">
                <a:solidFill>
                  <a:srgbClr val="231F20"/>
                </a:solidFill>
                <a:latin typeface="Arial"/>
                <a:cs typeface="Arial"/>
              </a:rPr>
              <a:t>the </a:t>
            </a:r>
            <a:r>
              <a:rPr sz="1200" dirty="0">
                <a:solidFill>
                  <a:srgbClr val="231F20"/>
                </a:solidFill>
                <a:latin typeface="Arial"/>
                <a:cs typeface="Arial"/>
              </a:rPr>
              <a:t>single</a:t>
            </a:r>
            <a:r>
              <a:rPr sz="1200" spc="-15" dirty="0">
                <a:solidFill>
                  <a:srgbClr val="231F20"/>
                </a:solidFill>
                <a:latin typeface="Arial"/>
                <a:cs typeface="Arial"/>
              </a:rPr>
              <a:t> </a:t>
            </a:r>
            <a:r>
              <a:rPr sz="1200" dirty="0">
                <a:solidFill>
                  <a:srgbClr val="231F20"/>
                </a:solidFill>
                <a:latin typeface="Arial"/>
                <a:cs typeface="Arial"/>
              </a:rPr>
              <a:t>point</a:t>
            </a:r>
            <a:r>
              <a:rPr sz="1200" spc="-15" dirty="0">
                <a:solidFill>
                  <a:srgbClr val="231F20"/>
                </a:solidFill>
                <a:latin typeface="Arial"/>
                <a:cs typeface="Arial"/>
              </a:rPr>
              <a:t> </a:t>
            </a:r>
            <a:r>
              <a:rPr sz="1200" dirty="0">
                <a:solidFill>
                  <a:srgbClr val="231F20"/>
                </a:solidFill>
                <a:latin typeface="Arial"/>
                <a:cs typeface="Arial"/>
              </a:rPr>
              <a:t>contact</a:t>
            </a:r>
            <a:r>
              <a:rPr sz="1200" spc="-10" dirty="0">
                <a:solidFill>
                  <a:srgbClr val="231F20"/>
                </a:solidFill>
                <a:latin typeface="Arial"/>
                <a:cs typeface="Arial"/>
              </a:rPr>
              <a:t> </a:t>
            </a:r>
            <a:r>
              <a:rPr sz="1200" dirty="0">
                <a:solidFill>
                  <a:srgbClr val="231F20"/>
                </a:solidFill>
                <a:latin typeface="Arial"/>
                <a:cs typeface="Arial"/>
              </a:rPr>
              <a:t>of</a:t>
            </a:r>
            <a:r>
              <a:rPr sz="1200" spc="-15" dirty="0">
                <a:solidFill>
                  <a:srgbClr val="231F20"/>
                </a:solidFill>
                <a:latin typeface="Arial"/>
                <a:cs typeface="Arial"/>
              </a:rPr>
              <a:t> </a:t>
            </a:r>
            <a:r>
              <a:rPr sz="1200" dirty="0">
                <a:solidFill>
                  <a:srgbClr val="231F20"/>
                </a:solidFill>
                <a:latin typeface="Arial"/>
                <a:cs typeface="Arial"/>
              </a:rPr>
              <a:t>that</a:t>
            </a:r>
            <a:r>
              <a:rPr sz="1200" spc="-15" dirty="0">
                <a:solidFill>
                  <a:srgbClr val="231F20"/>
                </a:solidFill>
                <a:latin typeface="Arial"/>
                <a:cs typeface="Arial"/>
              </a:rPr>
              <a:t> </a:t>
            </a:r>
            <a:r>
              <a:rPr sz="1200" dirty="0">
                <a:solidFill>
                  <a:srgbClr val="231F20"/>
                </a:solidFill>
                <a:latin typeface="Arial"/>
                <a:cs typeface="Arial"/>
              </a:rPr>
              <a:t>respective</a:t>
            </a:r>
            <a:r>
              <a:rPr sz="1200" spc="-10" dirty="0">
                <a:solidFill>
                  <a:srgbClr val="231F20"/>
                </a:solidFill>
                <a:latin typeface="Arial"/>
                <a:cs typeface="Arial"/>
              </a:rPr>
              <a:t> </a:t>
            </a:r>
            <a:r>
              <a:rPr sz="1200" dirty="0">
                <a:solidFill>
                  <a:srgbClr val="231F20"/>
                </a:solidFill>
                <a:latin typeface="Arial"/>
                <a:cs typeface="Arial"/>
              </a:rPr>
              <a:t>state</a:t>
            </a:r>
            <a:r>
              <a:rPr sz="1200" spc="-15" dirty="0">
                <a:solidFill>
                  <a:srgbClr val="231F20"/>
                </a:solidFill>
                <a:latin typeface="Arial"/>
                <a:cs typeface="Arial"/>
              </a:rPr>
              <a:t> </a:t>
            </a:r>
            <a:r>
              <a:rPr sz="1200" dirty="0">
                <a:solidFill>
                  <a:srgbClr val="231F20"/>
                </a:solidFill>
                <a:latin typeface="Arial"/>
                <a:cs typeface="Arial"/>
              </a:rPr>
              <a:t>with</a:t>
            </a:r>
            <a:r>
              <a:rPr sz="1200" spc="-15" dirty="0">
                <a:solidFill>
                  <a:srgbClr val="231F20"/>
                </a:solidFill>
                <a:latin typeface="Arial"/>
                <a:cs typeface="Arial"/>
              </a:rPr>
              <a:t> </a:t>
            </a:r>
            <a:r>
              <a:rPr sz="1200" dirty="0">
                <a:solidFill>
                  <a:srgbClr val="231F20"/>
                </a:solidFill>
                <a:latin typeface="Arial"/>
                <a:cs typeface="Arial"/>
              </a:rPr>
              <a:t>full</a:t>
            </a:r>
            <a:r>
              <a:rPr sz="1200" spc="-10" dirty="0">
                <a:solidFill>
                  <a:srgbClr val="231F20"/>
                </a:solidFill>
                <a:latin typeface="Arial"/>
                <a:cs typeface="Arial"/>
              </a:rPr>
              <a:t> responsibility.</a:t>
            </a:r>
            <a:endParaRPr sz="1200" dirty="0">
              <a:latin typeface="Arial"/>
              <a:cs typeface="Arial"/>
            </a:endParaRPr>
          </a:p>
          <a:p>
            <a:pPr marL="469265" marR="106680" lvl="1" indent="-241300">
              <a:lnSpc>
                <a:spcPct val="100000"/>
              </a:lnSpc>
              <a:buAutoNum type="alphaLcParenR"/>
              <a:tabLst>
                <a:tab pos="469265" algn="l"/>
              </a:tabLst>
            </a:pPr>
            <a:r>
              <a:rPr lang="en-GB" sz="1200" dirty="0">
                <a:solidFill>
                  <a:srgbClr val="231F20"/>
                </a:solidFill>
                <a:latin typeface="Arial"/>
                <a:cs typeface="Arial"/>
              </a:rPr>
              <a:t>Vaishnavi Trust </a:t>
            </a:r>
            <a:r>
              <a:rPr sz="1200" dirty="0">
                <a:solidFill>
                  <a:srgbClr val="231F20"/>
                </a:solidFill>
                <a:latin typeface="Arial"/>
                <a:cs typeface="Arial"/>
              </a:rPr>
              <a:t>along with</a:t>
            </a:r>
            <a:r>
              <a:rPr sz="1200" spc="-15" dirty="0">
                <a:solidFill>
                  <a:srgbClr val="231F20"/>
                </a:solidFill>
                <a:latin typeface="Arial"/>
                <a:cs typeface="Arial"/>
              </a:rPr>
              <a:t> </a:t>
            </a:r>
            <a:r>
              <a:rPr lang="en-GB" sz="1200" dirty="0">
                <a:solidFill>
                  <a:srgbClr val="231F20"/>
                </a:solidFill>
                <a:latin typeface="Arial"/>
                <a:cs typeface="Arial"/>
              </a:rPr>
              <a:t>Social </a:t>
            </a:r>
            <a:r>
              <a:rPr sz="1200" spc="-15" dirty="0">
                <a:solidFill>
                  <a:srgbClr val="231F20"/>
                </a:solidFill>
                <a:latin typeface="Arial"/>
                <a:cs typeface="Arial"/>
              </a:rPr>
              <a:t> </a:t>
            </a:r>
            <a:r>
              <a:rPr sz="1200" dirty="0">
                <a:solidFill>
                  <a:srgbClr val="231F20"/>
                </a:solidFill>
                <a:latin typeface="Arial"/>
                <a:cs typeface="Arial"/>
              </a:rPr>
              <a:t>organisation</a:t>
            </a:r>
            <a:r>
              <a:rPr sz="1200" spc="-15" dirty="0">
                <a:solidFill>
                  <a:srgbClr val="231F20"/>
                </a:solidFill>
                <a:latin typeface="Arial"/>
                <a:cs typeface="Arial"/>
              </a:rPr>
              <a:t> </a:t>
            </a:r>
            <a:r>
              <a:rPr sz="1200" dirty="0">
                <a:solidFill>
                  <a:srgbClr val="231F20"/>
                </a:solidFill>
                <a:latin typeface="Arial"/>
                <a:cs typeface="Arial"/>
              </a:rPr>
              <a:t>or</a:t>
            </a:r>
            <a:r>
              <a:rPr sz="1200" spc="-15" dirty="0">
                <a:solidFill>
                  <a:srgbClr val="231F20"/>
                </a:solidFill>
                <a:latin typeface="Arial"/>
                <a:cs typeface="Arial"/>
              </a:rPr>
              <a:t> </a:t>
            </a:r>
            <a:r>
              <a:rPr sz="1200" dirty="0">
                <a:solidFill>
                  <a:srgbClr val="231F20"/>
                </a:solidFill>
                <a:latin typeface="Arial"/>
                <a:cs typeface="Arial"/>
              </a:rPr>
              <a:t>any</a:t>
            </a:r>
            <a:r>
              <a:rPr sz="1200" spc="-15" dirty="0">
                <a:solidFill>
                  <a:srgbClr val="231F20"/>
                </a:solidFill>
                <a:latin typeface="Arial"/>
                <a:cs typeface="Arial"/>
              </a:rPr>
              <a:t> </a:t>
            </a:r>
            <a:r>
              <a:rPr sz="1200" dirty="0">
                <a:solidFill>
                  <a:srgbClr val="231F20"/>
                </a:solidFill>
                <a:latin typeface="Arial"/>
                <a:cs typeface="Arial"/>
              </a:rPr>
              <a:t>other</a:t>
            </a:r>
            <a:r>
              <a:rPr sz="1200" spc="-15" dirty="0">
                <a:solidFill>
                  <a:srgbClr val="231F20"/>
                </a:solidFill>
                <a:latin typeface="Arial"/>
                <a:cs typeface="Arial"/>
              </a:rPr>
              <a:t>  </a:t>
            </a:r>
            <a:r>
              <a:rPr sz="1200" dirty="0">
                <a:solidFill>
                  <a:srgbClr val="231F20"/>
                </a:solidFill>
                <a:latin typeface="Arial"/>
                <a:cs typeface="Arial"/>
              </a:rPr>
              <a:t>organisation</a:t>
            </a:r>
            <a:r>
              <a:rPr sz="1200" spc="-15" dirty="0">
                <a:solidFill>
                  <a:srgbClr val="231F20"/>
                </a:solidFill>
                <a:latin typeface="Arial"/>
                <a:cs typeface="Arial"/>
              </a:rPr>
              <a:t> </a:t>
            </a:r>
            <a:r>
              <a:rPr sz="1200" dirty="0">
                <a:solidFill>
                  <a:srgbClr val="231F20"/>
                </a:solidFill>
                <a:latin typeface="Arial"/>
                <a:cs typeface="Arial"/>
              </a:rPr>
              <a:t>of</a:t>
            </a:r>
            <a:r>
              <a:rPr sz="1200" spc="-15" dirty="0">
                <a:solidFill>
                  <a:srgbClr val="231F20"/>
                </a:solidFill>
                <a:latin typeface="Arial"/>
                <a:cs typeface="Arial"/>
              </a:rPr>
              <a:t> </a:t>
            </a:r>
            <a:r>
              <a:rPr sz="1200" dirty="0">
                <a:solidFill>
                  <a:srgbClr val="231F20"/>
                </a:solidFill>
                <a:latin typeface="Arial"/>
                <a:cs typeface="Arial"/>
              </a:rPr>
              <a:t>that</a:t>
            </a:r>
            <a:r>
              <a:rPr sz="1200" spc="-10" dirty="0">
                <a:solidFill>
                  <a:srgbClr val="231F20"/>
                </a:solidFill>
                <a:latin typeface="Arial"/>
                <a:cs typeface="Arial"/>
              </a:rPr>
              <a:t> </a:t>
            </a:r>
            <a:r>
              <a:rPr sz="1200" spc="-25" dirty="0">
                <a:solidFill>
                  <a:srgbClr val="231F20"/>
                </a:solidFill>
                <a:latin typeface="Arial"/>
                <a:cs typeface="Arial"/>
              </a:rPr>
              <a:t>par </a:t>
            </a:r>
            <a:r>
              <a:rPr sz="1200" dirty="0">
                <a:solidFill>
                  <a:srgbClr val="231F20"/>
                </a:solidFill>
                <a:latin typeface="Arial"/>
                <a:cs typeface="Arial"/>
              </a:rPr>
              <a:t>ticular</a:t>
            </a:r>
            <a:r>
              <a:rPr sz="1200" spc="-10" dirty="0">
                <a:solidFill>
                  <a:srgbClr val="231F20"/>
                </a:solidFill>
                <a:latin typeface="Arial"/>
                <a:cs typeface="Arial"/>
              </a:rPr>
              <a:t> </a:t>
            </a:r>
            <a:r>
              <a:rPr sz="1200" dirty="0">
                <a:solidFill>
                  <a:srgbClr val="231F20"/>
                </a:solidFill>
                <a:latin typeface="Arial"/>
                <a:cs typeface="Arial"/>
              </a:rPr>
              <a:t>city</a:t>
            </a:r>
            <a:r>
              <a:rPr sz="1200" spc="-10" dirty="0">
                <a:solidFill>
                  <a:srgbClr val="231F20"/>
                </a:solidFill>
                <a:latin typeface="Arial"/>
                <a:cs typeface="Arial"/>
              </a:rPr>
              <a:t> </a:t>
            </a:r>
            <a:r>
              <a:rPr sz="1200" dirty="0">
                <a:solidFill>
                  <a:srgbClr val="231F20"/>
                </a:solidFill>
                <a:latin typeface="Arial"/>
                <a:cs typeface="Arial"/>
              </a:rPr>
              <a:t>can</a:t>
            </a:r>
            <a:r>
              <a:rPr sz="1200" spc="-10"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taken</a:t>
            </a:r>
            <a:r>
              <a:rPr sz="1200" spc="-10" dirty="0">
                <a:solidFill>
                  <a:srgbClr val="231F20"/>
                </a:solidFill>
                <a:latin typeface="Arial"/>
                <a:cs typeface="Arial"/>
              </a:rPr>
              <a:t> </a:t>
            </a:r>
            <a:r>
              <a:rPr sz="1200" dirty="0">
                <a:solidFill>
                  <a:srgbClr val="231F20"/>
                </a:solidFill>
                <a:latin typeface="Arial"/>
                <a:cs typeface="Arial"/>
              </a:rPr>
              <a:t>as</a:t>
            </a:r>
            <a:r>
              <a:rPr sz="1200" spc="-10" dirty="0">
                <a:solidFill>
                  <a:srgbClr val="231F20"/>
                </a:solidFill>
                <a:latin typeface="Arial"/>
                <a:cs typeface="Arial"/>
              </a:rPr>
              <a:t> </a:t>
            </a:r>
            <a:r>
              <a:rPr sz="1200" dirty="0">
                <a:solidFill>
                  <a:srgbClr val="231F20"/>
                </a:solidFill>
                <a:latin typeface="Arial"/>
                <a:cs typeface="Arial"/>
              </a:rPr>
              <a:t>local</a:t>
            </a:r>
            <a:r>
              <a:rPr sz="1200" spc="-10" dirty="0">
                <a:solidFill>
                  <a:srgbClr val="231F20"/>
                </a:solidFill>
                <a:latin typeface="Arial"/>
                <a:cs typeface="Arial"/>
              </a:rPr>
              <a:t> </a:t>
            </a:r>
            <a:r>
              <a:rPr sz="1200" dirty="0">
                <a:solidFill>
                  <a:srgbClr val="231F20"/>
                </a:solidFill>
                <a:latin typeface="Arial"/>
                <a:cs typeface="Arial"/>
              </a:rPr>
              <a:t>partner</a:t>
            </a:r>
            <a:r>
              <a:rPr sz="1200" spc="-10" dirty="0">
                <a:solidFill>
                  <a:srgbClr val="231F20"/>
                </a:solidFill>
                <a:latin typeface="Arial"/>
                <a:cs typeface="Arial"/>
              </a:rPr>
              <a:t> </a:t>
            </a:r>
            <a:r>
              <a:rPr sz="1200" dirty="0">
                <a:solidFill>
                  <a:srgbClr val="231F20"/>
                </a:solidFill>
                <a:latin typeface="Arial"/>
                <a:cs typeface="Arial"/>
              </a:rPr>
              <a:t>to</a:t>
            </a:r>
            <a:r>
              <a:rPr sz="1200" spc="-10" dirty="0">
                <a:solidFill>
                  <a:srgbClr val="231F20"/>
                </a:solidFill>
                <a:latin typeface="Arial"/>
                <a:cs typeface="Arial"/>
              </a:rPr>
              <a:t> </a:t>
            </a:r>
            <a:r>
              <a:rPr sz="1200" dirty="0">
                <a:solidFill>
                  <a:srgbClr val="231F20"/>
                </a:solidFill>
                <a:latin typeface="Arial"/>
                <a:cs typeface="Arial"/>
              </a:rPr>
              <a:t>initiate</a:t>
            </a:r>
            <a:r>
              <a:rPr sz="1200" spc="-10"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spc="-10" dirty="0">
                <a:solidFill>
                  <a:srgbClr val="231F20"/>
                </a:solidFill>
                <a:latin typeface="Arial"/>
                <a:cs typeface="Arial"/>
              </a:rPr>
              <a:t>project.</a:t>
            </a:r>
            <a:endParaRPr sz="1200" dirty="0">
              <a:latin typeface="Arial"/>
              <a:cs typeface="Arial"/>
            </a:endParaRPr>
          </a:p>
          <a:p>
            <a:pPr marL="469265" lvl="1" indent="-240665">
              <a:lnSpc>
                <a:spcPct val="100000"/>
              </a:lnSpc>
              <a:buAutoNum type="alphaLcParenR"/>
              <a:tabLst>
                <a:tab pos="469265" algn="l"/>
              </a:tabLst>
            </a:pPr>
            <a:r>
              <a:rPr sz="1200" spc="-20" dirty="0">
                <a:solidFill>
                  <a:srgbClr val="231F20"/>
                </a:solidFill>
                <a:latin typeface="Trebuchet MS"/>
                <a:cs typeface="Trebuchet MS"/>
              </a:rPr>
              <a:t>All</a:t>
            </a:r>
            <a:r>
              <a:rPr sz="1200" spc="-45" dirty="0">
                <a:solidFill>
                  <a:srgbClr val="231F20"/>
                </a:solidFill>
                <a:latin typeface="Trebuchet MS"/>
                <a:cs typeface="Trebuchet MS"/>
              </a:rPr>
              <a:t> </a:t>
            </a:r>
            <a:r>
              <a:rPr sz="1200" spc="-40" dirty="0">
                <a:solidFill>
                  <a:srgbClr val="231F20"/>
                </a:solidFill>
                <a:latin typeface="Trebuchet MS"/>
                <a:cs typeface="Trebuchet MS"/>
              </a:rPr>
              <a:t>the </a:t>
            </a:r>
            <a:r>
              <a:rPr sz="1200" spc="-10" dirty="0">
                <a:solidFill>
                  <a:srgbClr val="231F20"/>
                </a:solidFill>
                <a:latin typeface="Trebuchet MS"/>
                <a:cs typeface="Trebuchet MS"/>
              </a:rPr>
              <a:t>specific</a:t>
            </a:r>
            <a:r>
              <a:rPr sz="1200" spc="-35" dirty="0">
                <a:solidFill>
                  <a:srgbClr val="231F20"/>
                </a:solidFill>
                <a:latin typeface="Trebuchet MS"/>
                <a:cs typeface="Trebuchet MS"/>
              </a:rPr>
              <a:t> </a:t>
            </a:r>
            <a:r>
              <a:rPr sz="1200" dirty="0">
                <a:solidFill>
                  <a:srgbClr val="231F20"/>
                </a:solidFill>
                <a:latin typeface="Trebuchet MS"/>
                <a:cs typeface="Trebuchet MS"/>
              </a:rPr>
              <a:t>guidelines</a:t>
            </a:r>
            <a:r>
              <a:rPr sz="1200" spc="-35" dirty="0">
                <a:solidFill>
                  <a:srgbClr val="231F20"/>
                </a:solidFill>
                <a:latin typeface="Trebuchet MS"/>
                <a:cs typeface="Trebuchet MS"/>
              </a:rPr>
              <a:t> </a:t>
            </a:r>
            <a:r>
              <a:rPr sz="1200" spc="-50" dirty="0">
                <a:solidFill>
                  <a:srgbClr val="231F20"/>
                </a:solidFill>
                <a:latin typeface="Trebuchet MS"/>
                <a:cs typeface="Trebuchet MS"/>
              </a:rPr>
              <a:t>for</a:t>
            </a:r>
            <a:r>
              <a:rPr sz="1200" spc="-40" dirty="0">
                <a:solidFill>
                  <a:srgbClr val="231F20"/>
                </a:solidFill>
                <a:latin typeface="Trebuchet MS"/>
                <a:cs typeface="Trebuchet MS"/>
              </a:rPr>
              <a:t> </a:t>
            </a:r>
            <a:r>
              <a:rPr sz="1200" spc="-30" dirty="0">
                <a:solidFill>
                  <a:srgbClr val="231F20"/>
                </a:solidFill>
                <a:latin typeface="Trebuchet MS"/>
                <a:cs typeface="Trebuchet MS"/>
              </a:rPr>
              <a:t>starting</a:t>
            </a:r>
            <a:r>
              <a:rPr sz="1200" spc="-35" dirty="0">
                <a:solidFill>
                  <a:srgbClr val="231F20"/>
                </a:solidFill>
                <a:latin typeface="Trebuchet MS"/>
                <a:cs typeface="Trebuchet MS"/>
              </a:rPr>
              <a:t> </a:t>
            </a:r>
            <a:r>
              <a:rPr sz="1200" spc="-20" dirty="0">
                <a:solidFill>
                  <a:srgbClr val="231F20"/>
                </a:solidFill>
                <a:latin typeface="Trebuchet MS"/>
                <a:cs typeface="Trebuchet MS"/>
              </a:rPr>
              <a:t>this</a:t>
            </a:r>
            <a:r>
              <a:rPr sz="1200" spc="-40" dirty="0">
                <a:solidFill>
                  <a:srgbClr val="231F20"/>
                </a:solidFill>
                <a:latin typeface="Trebuchet MS"/>
                <a:cs typeface="Trebuchet MS"/>
              </a:rPr>
              <a:t> </a:t>
            </a:r>
            <a:r>
              <a:rPr sz="1200" spc="-50" dirty="0">
                <a:solidFill>
                  <a:srgbClr val="231F20"/>
                </a:solidFill>
                <a:latin typeface="Trebuchet MS"/>
                <a:cs typeface="Trebuchet MS"/>
              </a:rPr>
              <a:t>project</a:t>
            </a:r>
            <a:r>
              <a:rPr sz="1200" spc="-35" dirty="0">
                <a:solidFill>
                  <a:srgbClr val="231F20"/>
                </a:solidFill>
                <a:latin typeface="Trebuchet MS"/>
                <a:cs typeface="Trebuchet MS"/>
              </a:rPr>
              <a:t> </a:t>
            </a:r>
            <a:r>
              <a:rPr sz="1200" spc="-75" dirty="0">
                <a:solidFill>
                  <a:srgbClr val="231F20"/>
                </a:solidFill>
                <a:latin typeface="Trebuchet MS"/>
                <a:cs typeface="Trebuchet MS"/>
              </a:rPr>
              <a:t>will</a:t>
            </a:r>
            <a:r>
              <a:rPr sz="1200" spc="-30" dirty="0">
                <a:solidFill>
                  <a:srgbClr val="231F20"/>
                </a:solidFill>
                <a:latin typeface="Trebuchet MS"/>
                <a:cs typeface="Trebuchet MS"/>
              </a:rPr>
              <a:t> </a:t>
            </a:r>
            <a:r>
              <a:rPr sz="1200" dirty="0">
                <a:solidFill>
                  <a:srgbClr val="231F20"/>
                </a:solidFill>
                <a:latin typeface="Trebuchet MS"/>
                <a:cs typeface="Trebuchet MS"/>
              </a:rPr>
              <a:t>be</a:t>
            </a:r>
            <a:r>
              <a:rPr sz="1200" spc="-35" dirty="0">
                <a:solidFill>
                  <a:srgbClr val="231F20"/>
                </a:solidFill>
                <a:latin typeface="Trebuchet MS"/>
                <a:cs typeface="Trebuchet MS"/>
              </a:rPr>
              <a:t> </a:t>
            </a:r>
            <a:r>
              <a:rPr sz="1200" dirty="0">
                <a:solidFill>
                  <a:srgbClr val="231F20"/>
                </a:solidFill>
                <a:latin typeface="Trebuchet MS"/>
                <a:cs typeface="Trebuchet MS"/>
              </a:rPr>
              <a:t>given</a:t>
            </a:r>
            <a:r>
              <a:rPr sz="1200" spc="-40" dirty="0">
                <a:solidFill>
                  <a:srgbClr val="231F20"/>
                </a:solidFill>
                <a:latin typeface="Trebuchet MS"/>
                <a:cs typeface="Trebuchet MS"/>
              </a:rPr>
              <a:t> </a:t>
            </a:r>
            <a:r>
              <a:rPr sz="1200" dirty="0">
                <a:solidFill>
                  <a:srgbClr val="231F20"/>
                </a:solidFill>
                <a:latin typeface="Trebuchet MS"/>
                <a:cs typeface="Trebuchet MS"/>
              </a:rPr>
              <a:t>by</a:t>
            </a:r>
            <a:r>
              <a:rPr sz="1200" spc="-35" dirty="0">
                <a:solidFill>
                  <a:srgbClr val="231F20"/>
                </a:solidFill>
                <a:latin typeface="Trebuchet MS"/>
                <a:cs typeface="Trebuchet MS"/>
              </a:rPr>
              <a:t> </a:t>
            </a:r>
            <a:r>
              <a:rPr sz="1200" spc="-40" dirty="0">
                <a:solidFill>
                  <a:srgbClr val="231F20"/>
                </a:solidFill>
                <a:latin typeface="Trebuchet MS"/>
                <a:cs typeface="Trebuchet MS"/>
              </a:rPr>
              <a:t>the</a:t>
            </a:r>
            <a:r>
              <a:rPr sz="1200" spc="-35" dirty="0">
                <a:solidFill>
                  <a:srgbClr val="231F20"/>
                </a:solidFill>
                <a:latin typeface="Trebuchet MS"/>
                <a:cs typeface="Trebuchet MS"/>
              </a:rPr>
              <a:t> </a:t>
            </a:r>
            <a:r>
              <a:rPr sz="1200" spc="-10" dirty="0">
                <a:solidFill>
                  <a:srgbClr val="231F20"/>
                </a:solidFill>
                <a:latin typeface="Trebuchet MS"/>
                <a:cs typeface="Trebuchet MS"/>
              </a:rPr>
              <a:t>state</a:t>
            </a:r>
            <a:endParaRPr sz="1200" dirty="0">
              <a:latin typeface="Trebuchet MS"/>
              <a:cs typeface="Trebuchet MS"/>
            </a:endParaRPr>
          </a:p>
          <a:p>
            <a:pPr marL="469265">
              <a:lnSpc>
                <a:spcPct val="100000"/>
              </a:lnSpc>
            </a:pPr>
            <a:r>
              <a:rPr sz="1200" dirty="0">
                <a:solidFill>
                  <a:srgbClr val="231F20"/>
                </a:solidFill>
                <a:latin typeface="Arial"/>
                <a:cs typeface="Arial"/>
              </a:rPr>
              <a:t>project </a:t>
            </a:r>
            <a:r>
              <a:rPr sz="1200" spc="-10" dirty="0">
                <a:solidFill>
                  <a:srgbClr val="231F20"/>
                </a:solidFill>
                <a:latin typeface="Arial"/>
                <a:cs typeface="Arial"/>
              </a:rPr>
              <a:t>director.</a:t>
            </a:r>
            <a:endParaRPr sz="1200" dirty="0">
              <a:latin typeface="Arial"/>
              <a:cs typeface="Arial"/>
            </a:endParaRPr>
          </a:p>
          <a:p>
            <a:pPr>
              <a:lnSpc>
                <a:spcPct val="100000"/>
              </a:lnSpc>
            </a:pPr>
            <a:endParaRPr sz="1200" dirty="0">
              <a:latin typeface="Arial"/>
              <a:cs typeface="Arial"/>
            </a:endParaRPr>
          </a:p>
          <a:p>
            <a:pPr>
              <a:lnSpc>
                <a:spcPct val="100000"/>
              </a:lnSpc>
              <a:spcBef>
                <a:spcPts val="280"/>
              </a:spcBef>
            </a:pPr>
            <a:endParaRPr sz="1200" dirty="0">
              <a:latin typeface="Arial"/>
              <a:cs typeface="Arial"/>
            </a:endParaRPr>
          </a:p>
          <a:p>
            <a:pPr marL="12700" marR="515620" indent="281305">
              <a:lnSpc>
                <a:spcPct val="100000"/>
              </a:lnSpc>
              <a:buAutoNum type="arabicPeriod" startAt="4"/>
              <a:tabLst>
                <a:tab pos="294005" algn="l"/>
              </a:tabLst>
            </a:pPr>
            <a:r>
              <a:rPr sz="2000" b="1" dirty="0">
                <a:solidFill>
                  <a:srgbClr val="3E96D2"/>
                </a:solidFill>
                <a:latin typeface="Arial"/>
                <a:cs typeface="Arial"/>
              </a:rPr>
              <a:t>Minimum</a:t>
            </a:r>
            <a:r>
              <a:rPr sz="2000" b="1" spc="-10" dirty="0">
                <a:solidFill>
                  <a:srgbClr val="3E96D2"/>
                </a:solidFill>
                <a:latin typeface="Arial"/>
                <a:cs typeface="Arial"/>
              </a:rPr>
              <a:t> </a:t>
            </a:r>
            <a:r>
              <a:rPr sz="2000" b="1" dirty="0">
                <a:solidFill>
                  <a:srgbClr val="3E96D2"/>
                </a:solidFill>
                <a:latin typeface="Arial"/>
                <a:cs typeface="Arial"/>
              </a:rPr>
              <a:t>requirement</a:t>
            </a:r>
            <a:r>
              <a:rPr sz="2000" b="1" spc="-10" dirty="0">
                <a:solidFill>
                  <a:srgbClr val="3E96D2"/>
                </a:solidFill>
                <a:latin typeface="Arial"/>
                <a:cs typeface="Arial"/>
              </a:rPr>
              <a:t> </a:t>
            </a:r>
            <a:r>
              <a:rPr sz="2000" b="1" dirty="0">
                <a:solidFill>
                  <a:srgbClr val="3E96D2"/>
                </a:solidFill>
                <a:latin typeface="Arial"/>
                <a:cs typeface="Arial"/>
              </a:rPr>
              <a:t>to</a:t>
            </a:r>
            <a:r>
              <a:rPr sz="2000" b="1" spc="-5" dirty="0">
                <a:solidFill>
                  <a:srgbClr val="3E96D2"/>
                </a:solidFill>
                <a:latin typeface="Arial"/>
                <a:cs typeface="Arial"/>
              </a:rPr>
              <a:t> </a:t>
            </a:r>
            <a:r>
              <a:rPr sz="2000" b="1" dirty="0">
                <a:solidFill>
                  <a:srgbClr val="3E96D2"/>
                </a:solidFill>
                <a:latin typeface="Arial"/>
                <a:cs typeface="Arial"/>
              </a:rPr>
              <a:t>start</a:t>
            </a:r>
            <a:r>
              <a:rPr sz="2000" b="1" spc="-10" dirty="0">
                <a:solidFill>
                  <a:srgbClr val="3E96D2"/>
                </a:solidFill>
                <a:latin typeface="Arial"/>
                <a:cs typeface="Arial"/>
              </a:rPr>
              <a:t> </a:t>
            </a:r>
            <a:r>
              <a:rPr sz="2000" b="1" dirty="0">
                <a:solidFill>
                  <a:srgbClr val="3E96D2"/>
                </a:solidFill>
                <a:latin typeface="Arial"/>
                <a:cs typeface="Arial"/>
              </a:rPr>
              <a:t>the</a:t>
            </a:r>
            <a:r>
              <a:rPr sz="2000" b="1" spc="-5" dirty="0">
                <a:solidFill>
                  <a:srgbClr val="3E96D2"/>
                </a:solidFill>
                <a:latin typeface="Arial"/>
                <a:cs typeface="Arial"/>
              </a:rPr>
              <a:t> </a:t>
            </a:r>
            <a:r>
              <a:rPr sz="2000" b="1" spc="-10" dirty="0">
                <a:solidFill>
                  <a:srgbClr val="3E96D2"/>
                </a:solidFill>
                <a:latin typeface="Arial"/>
                <a:cs typeface="Arial"/>
              </a:rPr>
              <a:t>mobile dispensary</a:t>
            </a:r>
            <a:r>
              <a:rPr sz="2000" b="1" spc="-60" dirty="0">
                <a:solidFill>
                  <a:srgbClr val="3E96D2"/>
                </a:solidFill>
                <a:latin typeface="Arial"/>
                <a:cs typeface="Arial"/>
              </a:rPr>
              <a:t> </a:t>
            </a:r>
            <a:r>
              <a:rPr sz="2000" b="1" dirty="0">
                <a:solidFill>
                  <a:srgbClr val="3E96D2"/>
                </a:solidFill>
                <a:latin typeface="Arial"/>
                <a:cs typeface="Arial"/>
              </a:rPr>
              <a:t>Seva</a:t>
            </a:r>
            <a:r>
              <a:rPr sz="2000" b="1" spc="-55" dirty="0">
                <a:solidFill>
                  <a:srgbClr val="3E96D2"/>
                </a:solidFill>
                <a:latin typeface="Arial"/>
                <a:cs typeface="Arial"/>
              </a:rPr>
              <a:t> </a:t>
            </a:r>
            <a:r>
              <a:rPr sz="2000" b="1" spc="-50" dirty="0">
                <a:solidFill>
                  <a:srgbClr val="3E96D2"/>
                </a:solidFill>
                <a:latin typeface="Arial"/>
                <a:cs typeface="Arial"/>
              </a:rPr>
              <a:t>:</a:t>
            </a:r>
            <a:endParaRPr sz="2000" dirty="0">
              <a:latin typeface="Arial"/>
              <a:cs typeface="Arial"/>
            </a:endParaRPr>
          </a:p>
          <a:p>
            <a:pPr marL="469900" marR="200025" lvl="1" indent="-228600">
              <a:lnSpc>
                <a:spcPct val="100000"/>
              </a:lnSpc>
              <a:spcBef>
                <a:spcPts val="1280"/>
              </a:spcBef>
              <a:buAutoNum type="alphaLcParenR"/>
              <a:tabLst>
                <a:tab pos="469900" algn="l"/>
              </a:tabLst>
            </a:pPr>
            <a:r>
              <a:rPr lang="en-GB" sz="1200" dirty="0">
                <a:solidFill>
                  <a:srgbClr val="231F20"/>
                </a:solidFill>
                <a:latin typeface="Arial"/>
                <a:cs typeface="Arial"/>
              </a:rPr>
              <a:t>Two </a:t>
            </a:r>
            <a:r>
              <a:rPr sz="1200" dirty="0">
                <a:solidFill>
                  <a:srgbClr val="231F20"/>
                </a:solidFill>
                <a:latin typeface="Arial"/>
                <a:cs typeface="Arial"/>
              </a:rPr>
              <a:t>Ambulance</a:t>
            </a:r>
            <a:r>
              <a:rPr sz="1200" spc="-5" dirty="0">
                <a:solidFill>
                  <a:srgbClr val="231F20"/>
                </a:solidFill>
                <a:latin typeface="Arial"/>
                <a:cs typeface="Arial"/>
              </a:rPr>
              <a:t> </a:t>
            </a:r>
            <a:r>
              <a:rPr sz="1200" dirty="0">
                <a:solidFill>
                  <a:srgbClr val="231F20"/>
                </a:solidFill>
                <a:latin typeface="Arial"/>
                <a:cs typeface="Arial"/>
              </a:rPr>
              <a:t>or</a:t>
            </a:r>
            <a:r>
              <a:rPr sz="1200" spc="-10" dirty="0">
                <a:solidFill>
                  <a:srgbClr val="231F20"/>
                </a:solidFill>
                <a:latin typeface="Arial"/>
                <a:cs typeface="Arial"/>
              </a:rPr>
              <a:t> </a:t>
            </a:r>
            <a:r>
              <a:rPr sz="1200" dirty="0">
                <a:solidFill>
                  <a:srgbClr val="231F20"/>
                </a:solidFill>
                <a:latin typeface="Arial"/>
                <a:cs typeface="Arial"/>
              </a:rPr>
              <a:t>van</a:t>
            </a:r>
            <a:r>
              <a:rPr sz="1200" spc="-10" dirty="0">
                <a:solidFill>
                  <a:srgbClr val="231F20"/>
                </a:solidFill>
                <a:latin typeface="Arial"/>
                <a:cs typeface="Arial"/>
              </a:rPr>
              <a:t> </a:t>
            </a:r>
            <a:r>
              <a:rPr sz="1200" dirty="0">
                <a:solidFill>
                  <a:srgbClr val="231F20"/>
                </a:solidFill>
                <a:latin typeface="Arial"/>
                <a:cs typeface="Arial"/>
              </a:rPr>
              <a:t>like</a:t>
            </a:r>
            <a:r>
              <a:rPr sz="1200" spc="-5" dirty="0">
                <a:solidFill>
                  <a:srgbClr val="231F20"/>
                </a:solidFill>
                <a:latin typeface="Arial"/>
                <a:cs typeface="Arial"/>
              </a:rPr>
              <a:t> </a:t>
            </a:r>
            <a:r>
              <a:rPr sz="1200" dirty="0">
                <a:solidFill>
                  <a:srgbClr val="231F20"/>
                </a:solidFill>
                <a:latin typeface="Arial"/>
                <a:cs typeface="Arial"/>
              </a:rPr>
              <a:t>traveller</a:t>
            </a:r>
            <a:r>
              <a:rPr sz="1200" spc="-10" dirty="0">
                <a:solidFill>
                  <a:srgbClr val="231F20"/>
                </a:solidFill>
                <a:latin typeface="Arial"/>
                <a:cs typeface="Arial"/>
              </a:rPr>
              <a:t> </a:t>
            </a:r>
            <a:r>
              <a:rPr sz="1200" dirty="0">
                <a:solidFill>
                  <a:srgbClr val="231F20"/>
                </a:solidFill>
                <a:latin typeface="Arial"/>
                <a:cs typeface="Arial"/>
              </a:rPr>
              <a:t>can</a:t>
            </a:r>
            <a:r>
              <a:rPr sz="1200" spc="-10" dirty="0">
                <a:solidFill>
                  <a:srgbClr val="231F20"/>
                </a:solidFill>
                <a:latin typeface="Arial"/>
                <a:cs typeface="Arial"/>
              </a:rPr>
              <a:t> </a:t>
            </a:r>
            <a:r>
              <a:rPr sz="1200" dirty="0">
                <a:solidFill>
                  <a:srgbClr val="231F20"/>
                </a:solidFill>
                <a:latin typeface="Arial"/>
                <a:cs typeface="Arial"/>
              </a:rPr>
              <a:t>be</a:t>
            </a:r>
            <a:r>
              <a:rPr sz="1200" spc="-5" dirty="0">
                <a:solidFill>
                  <a:srgbClr val="231F20"/>
                </a:solidFill>
                <a:latin typeface="Arial"/>
                <a:cs typeface="Arial"/>
              </a:rPr>
              <a:t> </a:t>
            </a:r>
            <a:r>
              <a:rPr sz="1200" dirty="0">
                <a:solidFill>
                  <a:srgbClr val="231F20"/>
                </a:solidFill>
                <a:latin typeface="Arial"/>
                <a:cs typeface="Arial"/>
              </a:rPr>
              <a:t>taken</a:t>
            </a:r>
            <a:r>
              <a:rPr sz="1200" spc="-10" dirty="0">
                <a:solidFill>
                  <a:srgbClr val="231F20"/>
                </a:solidFill>
                <a:latin typeface="Arial"/>
                <a:cs typeface="Arial"/>
              </a:rPr>
              <a:t> </a:t>
            </a:r>
            <a:r>
              <a:rPr sz="1200" dirty="0">
                <a:solidFill>
                  <a:srgbClr val="231F20"/>
                </a:solidFill>
                <a:latin typeface="Arial"/>
                <a:cs typeface="Arial"/>
              </a:rPr>
              <a:t>or</a:t>
            </a:r>
            <a:r>
              <a:rPr sz="1200" spc="-5" dirty="0">
                <a:solidFill>
                  <a:srgbClr val="231F20"/>
                </a:solidFill>
                <a:latin typeface="Arial"/>
                <a:cs typeface="Arial"/>
              </a:rPr>
              <a:t> </a:t>
            </a:r>
            <a:r>
              <a:rPr sz="1200" spc="-10" dirty="0">
                <a:solidFill>
                  <a:srgbClr val="231F20"/>
                </a:solidFill>
                <a:latin typeface="Arial"/>
                <a:cs typeface="Arial"/>
              </a:rPr>
              <a:t>through sponsorship.</a:t>
            </a:r>
            <a:r>
              <a:rPr lang="en-GB" sz="1200" spc="-10" dirty="0">
                <a:solidFill>
                  <a:srgbClr val="231F20"/>
                </a:solidFill>
                <a:latin typeface="Arial"/>
                <a:cs typeface="Arial"/>
              </a:rPr>
              <a:t>Which can be equipped with all the necessary dispensary </a:t>
            </a:r>
            <a:endParaRPr sz="1200" dirty="0">
              <a:latin typeface="Arial"/>
              <a:cs typeface="Arial"/>
            </a:endParaRPr>
          </a:p>
          <a:p>
            <a:pPr marL="241299" lvl="1">
              <a:lnSpc>
                <a:spcPct val="100000"/>
              </a:lnSpc>
              <a:tabLst>
                <a:tab pos="470534" algn="l"/>
              </a:tabLst>
            </a:pPr>
            <a:r>
              <a:rPr lang="en-GB" sz="1200" dirty="0">
                <a:solidFill>
                  <a:srgbClr val="231F20"/>
                </a:solidFill>
                <a:latin typeface="Arial"/>
                <a:cs typeface="Arial"/>
              </a:rPr>
              <a:t>b) Two Ambulance with small size would be available for transport of Emergency        patients from remote area to higher centre at chip rate</a:t>
            </a:r>
            <a:endParaRPr lang="en-GB" sz="1200" dirty="0">
              <a:latin typeface="Arial"/>
              <a:cs typeface="Arial"/>
            </a:endParaRPr>
          </a:p>
          <a:p>
            <a:pPr marL="241299" lvl="1">
              <a:lnSpc>
                <a:spcPct val="100000"/>
              </a:lnSpc>
              <a:tabLst>
                <a:tab pos="470534" algn="l"/>
              </a:tabLst>
            </a:pPr>
            <a:r>
              <a:rPr lang="en-GB" sz="1200" dirty="0">
                <a:solidFill>
                  <a:srgbClr val="231F20"/>
                </a:solidFill>
                <a:latin typeface="Arial"/>
                <a:cs typeface="Arial"/>
              </a:rPr>
              <a:t>c)  6</a:t>
            </a:r>
            <a:r>
              <a:rPr sz="1200" spc="-10" dirty="0">
                <a:solidFill>
                  <a:srgbClr val="231F20"/>
                </a:solidFill>
                <a:latin typeface="Arial"/>
                <a:cs typeface="Arial"/>
              </a:rPr>
              <a:t> </a:t>
            </a:r>
            <a:r>
              <a:rPr sz="1200" dirty="0">
                <a:solidFill>
                  <a:srgbClr val="231F20"/>
                </a:solidFill>
                <a:latin typeface="Arial"/>
                <a:cs typeface="Arial"/>
              </a:rPr>
              <a:t>doctor</a:t>
            </a:r>
            <a:r>
              <a:rPr sz="1200" spc="-10" dirty="0">
                <a:solidFill>
                  <a:srgbClr val="231F20"/>
                </a:solidFill>
                <a:latin typeface="Arial"/>
                <a:cs typeface="Arial"/>
              </a:rPr>
              <a:t> </a:t>
            </a:r>
            <a:r>
              <a:rPr sz="1200" dirty="0">
                <a:solidFill>
                  <a:srgbClr val="231F20"/>
                </a:solidFill>
                <a:latin typeface="Arial"/>
                <a:cs typeface="Arial"/>
              </a:rPr>
              <a:t>and</a:t>
            </a:r>
            <a:r>
              <a:rPr sz="1200" spc="-5" dirty="0">
                <a:solidFill>
                  <a:srgbClr val="231F20"/>
                </a:solidFill>
                <a:latin typeface="Arial"/>
                <a:cs typeface="Arial"/>
              </a:rPr>
              <a:t> </a:t>
            </a:r>
            <a:r>
              <a:rPr lang="en-GB" sz="1200" dirty="0">
                <a:solidFill>
                  <a:srgbClr val="231F20"/>
                </a:solidFill>
                <a:latin typeface="Arial"/>
                <a:cs typeface="Arial"/>
              </a:rPr>
              <a:t>8</a:t>
            </a:r>
            <a:r>
              <a:rPr sz="1200" spc="-10" dirty="0">
                <a:solidFill>
                  <a:srgbClr val="231F20"/>
                </a:solidFill>
                <a:latin typeface="Arial"/>
                <a:cs typeface="Arial"/>
              </a:rPr>
              <a:t> </a:t>
            </a:r>
            <a:r>
              <a:rPr sz="1200" dirty="0">
                <a:solidFill>
                  <a:srgbClr val="231F20"/>
                </a:solidFill>
                <a:latin typeface="Arial"/>
                <a:cs typeface="Arial"/>
              </a:rPr>
              <a:t>assistant</a:t>
            </a:r>
            <a:r>
              <a:rPr sz="1200" spc="-10" dirty="0">
                <a:solidFill>
                  <a:srgbClr val="231F20"/>
                </a:solidFill>
                <a:latin typeface="Arial"/>
                <a:cs typeface="Arial"/>
              </a:rPr>
              <a:t> </a:t>
            </a:r>
            <a:r>
              <a:rPr lang="en-GB" sz="1200" spc="-10" dirty="0">
                <a:solidFill>
                  <a:srgbClr val="231F20"/>
                </a:solidFill>
                <a:latin typeface="Arial"/>
                <a:cs typeface="Arial"/>
              </a:rPr>
              <a:t>6 driver 3 cleaner </a:t>
            </a:r>
            <a:r>
              <a:rPr sz="1200" dirty="0">
                <a:solidFill>
                  <a:srgbClr val="231F20"/>
                </a:solidFill>
                <a:latin typeface="Arial"/>
                <a:cs typeface="Arial"/>
              </a:rPr>
              <a:t>will</a:t>
            </a:r>
            <a:r>
              <a:rPr sz="1200" spc="-5"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required</a:t>
            </a:r>
            <a:r>
              <a:rPr sz="1200" spc="-10" dirty="0">
                <a:solidFill>
                  <a:srgbClr val="231F20"/>
                </a:solidFill>
                <a:latin typeface="Arial"/>
                <a:cs typeface="Arial"/>
              </a:rPr>
              <a:t> </a:t>
            </a:r>
            <a:r>
              <a:rPr sz="1200" dirty="0">
                <a:solidFill>
                  <a:srgbClr val="231F20"/>
                </a:solidFill>
                <a:latin typeface="Arial"/>
                <a:cs typeface="Arial"/>
              </a:rPr>
              <a:t>per</a:t>
            </a:r>
            <a:r>
              <a:rPr sz="1200" spc="-5" dirty="0">
                <a:solidFill>
                  <a:srgbClr val="231F20"/>
                </a:solidFill>
                <a:latin typeface="Arial"/>
                <a:cs typeface="Arial"/>
              </a:rPr>
              <a:t> </a:t>
            </a:r>
            <a:r>
              <a:rPr sz="1200" dirty="0">
                <a:solidFill>
                  <a:srgbClr val="231F20"/>
                </a:solidFill>
                <a:latin typeface="Arial"/>
                <a:cs typeface="Arial"/>
              </a:rPr>
              <a:t>mobile</a:t>
            </a:r>
            <a:r>
              <a:rPr sz="1200" spc="-10" dirty="0">
                <a:solidFill>
                  <a:srgbClr val="231F20"/>
                </a:solidFill>
                <a:latin typeface="Arial"/>
                <a:cs typeface="Arial"/>
              </a:rPr>
              <a:t> </a:t>
            </a:r>
            <a:r>
              <a:rPr sz="1200" dirty="0">
                <a:solidFill>
                  <a:srgbClr val="231F20"/>
                </a:solidFill>
                <a:latin typeface="Arial"/>
                <a:cs typeface="Arial"/>
              </a:rPr>
              <a:t>dispensary</a:t>
            </a:r>
            <a:r>
              <a:rPr lang="en-GB" sz="1200" spc="-5" dirty="0">
                <a:solidFill>
                  <a:srgbClr val="231F20"/>
                </a:solidFill>
                <a:latin typeface="Arial"/>
                <a:cs typeface="Arial"/>
              </a:rPr>
              <a:t> Hospital and Ambulance Services Project </a:t>
            </a:r>
            <a:endParaRPr sz="1200" dirty="0">
              <a:latin typeface="Arial"/>
              <a:cs typeface="Arial"/>
            </a:endParaRPr>
          </a:p>
          <a:p>
            <a:pPr marL="469900" marR="250825">
              <a:lnSpc>
                <a:spcPct val="100000"/>
              </a:lnSpc>
            </a:pPr>
            <a:r>
              <a:rPr sz="1200" dirty="0">
                <a:solidFill>
                  <a:srgbClr val="231F20"/>
                </a:solidFill>
                <a:latin typeface="Arial"/>
                <a:cs typeface="Arial"/>
              </a:rPr>
              <a:t>Note</a:t>
            </a:r>
            <a:r>
              <a:rPr sz="1200" spc="-10" dirty="0">
                <a:solidFill>
                  <a:srgbClr val="231F20"/>
                </a:solidFill>
                <a:latin typeface="Arial"/>
                <a:cs typeface="Arial"/>
              </a:rPr>
              <a:t> </a:t>
            </a:r>
            <a:r>
              <a:rPr sz="1200" dirty="0">
                <a:solidFill>
                  <a:srgbClr val="231F20"/>
                </a:solidFill>
                <a:latin typeface="Arial"/>
                <a:cs typeface="Arial"/>
              </a:rPr>
              <a:t>:</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doctor</a:t>
            </a:r>
            <a:r>
              <a:rPr sz="1200" spc="-10" dirty="0">
                <a:solidFill>
                  <a:srgbClr val="231F20"/>
                </a:solidFill>
                <a:latin typeface="Arial"/>
                <a:cs typeface="Arial"/>
              </a:rPr>
              <a:t> </a:t>
            </a:r>
            <a:r>
              <a:rPr sz="1200" dirty="0">
                <a:solidFill>
                  <a:srgbClr val="231F20"/>
                </a:solidFill>
                <a:latin typeface="Arial"/>
                <a:cs typeface="Arial"/>
              </a:rPr>
              <a:t>can</a:t>
            </a:r>
            <a:r>
              <a:rPr sz="1200" spc="-10"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taken</a:t>
            </a:r>
            <a:r>
              <a:rPr sz="1200" spc="-10" dirty="0">
                <a:solidFill>
                  <a:srgbClr val="231F20"/>
                </a:solidFill>
                <a:latin typeface="Arial"/>
                <a:cs typeface="Arial"/>
              </a:rPr>
              <a:t> </a:t>
            </a:r>
            <a:r>
              <a:rPr sz="1200" dirty="0">
                <a:solidFill>
                  <a:srgbClr val="231F20"/>
                </a:solidFill>
                <a:latin typeface="Arial"/>
                <a:cs typeface="Arial"/>
              </a:rPr>
              <a:t>with</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help</a:t>
            </a:r>
            <a:r>
              <a:rPr sz="1200" spc="-10" dirty="0">
                <a:solidFill>
                  <a:srgbClr val="231F20"/>
                </a:solidFill>
                <a:latin typeface="Arial"/>
                <a:cs typeface="Arial"/>
              </a:rPr>
              <a:t> </a:t>
            </a:r>
            <a:r>
              <a:rPr sz="1200" dirty="0">
                <a:solidFill>
                  <a:srgbClr val="231F20"/>
                </a:solidFill>
                <a:latin typeface="Arial"/>
                <a:cs typeface="Arial"/>
              </a:rPr>
              <a:t>of</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local</a:t>
            </a:r>
            <a:r>
              <a:rPr sz="1200" spc="-10" dirty="0">
                <a:solidFill>
                  <a:srgbClr val="231F20"/>
                </a:solidFill>
                <a:latin typeface="Arial"/>
                <a:cs typeface="Arial"/>
              </a:rPr>
              <a:t> </a:t>
            </a:r>
            <a:r>
              <a:rPr sz="1200" dirty="0">
                <a:solidFill>
                  <a:srgbClr val="231F20"/>
                </a:solidFill>
                <a:latin typeface="Arial"/>
                <a:cs typeface="Arial"/>
              </a:rPr>
              <a:t>administration,</a:t>
            </a:r>
            <a:r>
              <a:rPr sz="1200" spc="-10" dirty="0">
                <a:solidFill>
                  <a:srgbClr val="231F20"/>
                </a:solidFill>
                <a:latin typeface="Arial"/>
                <a:cs typeface="Arial"/>
              </a:rPr>
              <a:t> </a:t>
            </a:r>
            <a:r>
              <a:rPr sz="1200" spc="-25" dirty="0">
                <a:solidFill>
                  <a:srgbClr val="231F20"/>
                </a:solidFill>
                <a:latin typeface="Arial"/>
                <a:cs typeface="Arial"/>
              </a:rPr>
              <a:t>pri</a:t>
            </a:r>
            <a:r>
              <a:rPr lang="en-GB" sz="1200" spc="-25" dirty="0" err="1">
                <a:solidFill>
                  <a:srgbClr val="231F20"/>
                </a:solidFill>
                <a:latin typeface="Arial"/>
                <a:cs typeface="Arial"/>
              </a:rPr>
              <a:t>vete</a:t>
            </a:r>
            <a:r>
              <a:rPr sz="1200" spc="-5" dirty="0">
                <a:solidFill>
                  <a:srgbClr val="231F20"/>
                </a:solidFill>
                <a:latin typeface="Arial"/>
                <a:cs typeface="Arial"/>
              </a:rPr>
              <a:t> </a:t>
            </a:r>
            <a:r>
              <a:rPr sz="1200" dirty="0">
                <a:solidFill>
                  <a:srgbClr val="231F20"/>
                </a:solidFill>
                <a:latin typeface="Arial"/>
                <a:cs typeface="Arial"/>
              </a:rPr>
              <a:t>practioner’s</a:t>
            </a:r>
            <a:r>
              <a:rPr lang="en-GB" sz="1200" spc="-5" dirty="0">
                <a:solidFill>
                  <a:srgbClr val="231F20"/>
                </a:solidFill>
                <a:latin typeface="Arial"/>
                <a:cs typeface="Arial"/>
              </a:rPr>
              <a:t>.</a:t>
            </a:r>
            <a:r>
              <a:rPr sz="1200" spc="-10" dirty="0">
                <a:solidFill>
                  <a:srgbClr val="231F20"/>
                </a:solidFill>
                <a:latin typeface="Arial"/>
                <a:cs typeface="Arial"/>
              </a:rPr>
              <a:t>.</a:t>
            </a:r>
            <a:endParaRPr sz="1200" dirty="0">
              <a:latin typeface="Arial"/>
              <a:cs typeface="Arial"/>
            </a:endParaRPr>
          </a:p>
          <a:p>
            <a:pPr marL="469900" marR="5080" lvl="1" indent="-228600">
              <a:lnSpc>
                <a:spcPct val="100000"/>
              </a:lnSpc>
              <a:buAutoNum type="alphaLcParenR" startAt="4"/>
              <a:tabLst>
                <a:tab pos="469900" algn="l"/>
              </a:tabLst>
            </a:pPr>
            <a:r>
              <a:rPr sz="1200" dirty="0">
                <a:solidFill>
                  <a:srgbClr val="231F20"/>
                </a:solidFill>
                <a:latin typeface="Arial"/>
                <a:cs typeface="Arial"/>
              </a:rPr>
              <a:t>1</a:t>
            </a:r>
            <a:r>
              <a:rPr sz="1200" spc="-10" dirty="0">
                <a:solidFill>
                  <a:srgbClr val="231F20"/>
                </a:solidFill>
                <a:latin typeface="Arial"/>
                <a:cs typeface="Arial"/>
              </a:rPr>
              <a:t> </a:t>
            </a:r>
            <a:r>
              <a:rPr lang="en-GB" sz="1200" dirty="0">
                <a:solidFill>
                  <a:srgbClr val="231F20"/>
                </a:solidFill>
                <a:latin typeface="Arial"/>
                <a:cs typeface="Arial"/>
              </a:rPr>
              <a:t>cleaner </a:t>
            </a:r>
            <a:r>
              <a:rPr sz="1200" spc="-5" dirty="0">
                <a:solidFill>
                  <a:srgbClr val="231F20"/>
                </a:solidFill>
                <a:latin typeface="Arial"/>
                <a:cs typeface="Arial"/>
              </a:rPr>
              <a:t> </a:t>
            </a:r>
            <a:r>
              <a:rPr sz="1200" dirty="0">
                <a:solidFill>
                  <a:srgbClr val="231F20"/>
                </a:solidFill>
                <a:latin typeface="Arial"/>
                <a:cs typeface="Arial"/>
              </a:rPr>
              <a:t>per</a:t>
            </a:r>
            <a:r>
              <a:rPr sz="1200" spc="-5" dirty="0">
                <a:solidFill>
                  <a:srgbClr val="231F20"/>
                </a:solidFill>
                <a:latin typeface="Arial"/>
                <a:cs typeface="Arial"/>
              </a:rPr>
              <a:t> </a:t>
            </a:r>
            <a:r>
              <a:rPr sz="1200" dirty="0">
                <a:solidFill>
                  <a:srgbClr val="231F20"/>
                </a:solidFill>
                <a:latin typeface="Arial"/>
                <a:cs typeface="Arial"/>
              </a:rPr>
              <a:t>van</a:t>
            </a:r>
            <a:r>
              <a:rPr sz="1200" spc="-5" dirty="0">
                <a:solidFill>
                  <a:srgbClr val="231F20"/>
                </a:solidFill>
                <a:latin typeface="Arial"/>
                <a:cs typeface="Arial"/>
              </a:rPr>
              <a:t> </a:t>
            </a:r>
            <a:r>
              <a:rPr sz="1200" dirty="0">
                <a:solidFill>
                  <a:srgbClr val="231F20"/>
                </a:solidFill>
                <a:latin typeface="Arial"/>
                <a:cs typeface="Arial"/>
              </a:rPr>
              <a:t>either</a:t>
            </a:r>
            <a:r>
              <a:rPr sz="1200" spc="-5" dirty="0">
                <a:solidFill>
                  <a:srgbClr val="231F20"/>
                </a:solidFill>
                <a:latin typeface="Arial"/>
                <a:cs typeface="Arial"/>
              </a:rPr>
              <a:t> </a:t>
            </a:r>
            <a:r>
              <a:rPr sz="1200" dirty="0">
                <a:solidFill>
                  <a:srgbClr val="231F20"/>
                </a:solidFill>
                <a:latin typeface="Arial"/>
                <a:cs typeface="Arial"/>
              </a:rPr>
              <a:t>from</a:t>
            </a:r>
            <a:r>
              <a:rPr sz="1200" spc="-5" dirty="0">
                <a:solidFill>
                  <a:srgbClr val="231F20"/>
                </a:solidFill>
                <a:latin typeface="Arial"/>
                <a:cs typeface="Arial"/>
              </a:rPr>
              <a:t> </a:t>
            </a:r>
            <a:r>
              <a:rPr lang="en-GB" sz="1200" dirty="0">
                <a:solidFill>
                  <a:srgbClr val="231F20"/>
                </a:solidFill>
                <a:latin typeface="Arial"/>
                <a:cs typeface="Arial"/>
              </a:rPr>
              <a:t>Vaishnavi Trust </a:t>
            </a:r>
            <a:r>
              <a:rPr sz="1200" dirty="0">
                <a:solidFill>
                  <a:srgbClr val="231F20"/>
                </a:solidFill>
                <a:latin typeface="Arial"/>
                <a:cs typeface="Arial"/>
              </a:rPr>
              <a:t>,</a:t>
            </a:r>
            <a:r>
              <a:rPr sz="1200" spc="-10" dirty="0">
                <a:solidFill>
                  <a:srgbClr val="231F20"/>
                </a:solidFill>
                <a:latin typeface="Arial"/>
                <a:cs typeface="Arial"/>
              </a:rPr>
              <a:t> </a:t>
            </a:r>
            <a:r>
              <a:rPr sz="1200" dirty="0">
                <a:solidFill>
                  <a:srgbClr val="231F20"/>
                </a:solidFill>
                <a:latin typeface="Arial"/>
                <a:cs typeface="Arial"/>
              </a:rPr>
              <a:t>any</a:t>
            </a:r>
            <a:r>
              <a:rPr sz="1200" spc="-5" dirty="0">
                <a:solidFill>
                  <a:srgbClr val="231F20"/>
                </a:solidFill>
                <a:latin typeface="Arial"/>
                <a:cs typeface="Arial"/>
              </a:rPr>
              <a:t> </a:t>
            </a:r>
            <a:r>
              <a:rPr sz="1200" dirty="0">
                <a:solidFill>
                  <a:srgbClr val="231F20"/>
                </a:solidFill>
                <a:latin typeface="Arial"/>
                <a:cs typeface="Arial"/>
              </a:rPr>
              <a:t>local</a:t>
            </a:r>
            <a:r>
              <a:rPr sz="1200" spc="-5" dirty="0">
                <a:solidFill>
                  <a:srgbClr val="231F20"/>
                </a:solidFill>
                <a:latin typeface="Arial"/>
                <a:cs typeface="Arial"/>
              </a:rPr>
              <a:t> </a:t>
            </a:r>
            <a:r>
              <a:rPr sz="1200" dirty="0">
                <a:solidFill>
                  <a:srgbClr val="231F20"/>
                </a:solidFill>
                <a:latin typeface="Arial"/>
                <a:cs typeface="Arial"/>
              </a:rPr>
              <a:t>person</a:t>
            </a:r>
            <a:r>
              <a:rPr sz="1200" spc="-5" dirty="0">
                <a:solidFill>
                  <a:srgbClr val="231F20"/>
                </a:solidFill>
                <a:latin typeface="Arial"/>
                <a:cs typeface="Arial"/>
              </a:rPr>
              <a:t> </a:t>
            </a:r>
            <a:r>
              <a:rPr sz="1200" dirty="0">
                <a:solidFill>
                  <a:srgbClr val="231F20"/>
                </a:solidFill>
                <a:latin typeface="Arial"/>
                <a:cs typeface="Arial"/>
              </a:rPr>
              <a:t>from</a:t>
            </a:r>
            <a:r>
              <a:rPr sz="1200" spc="-5" dirty="0">
                <a:solidFill>
                  <a:srgbClr val="231F20"/>
                </a:solidFill>
                <a:latin typeface="Arial"/>
                <a:cs typeface="Arial"/>
              </a:rPr>
              <a:t> </a:t>
            </a:r>
            <a:r>
              <a:rPr sz="1200" dirty="0">
                <a:solidFill>
                  <a:srgbClr val="231F20"/>
                </a:solidFill>
                <a:latin typeface="Arial"/>
                <a:cs typeface="Arial"/>
              </a:rPr>
              <a:t>your</a:t>
            </a:r>
            <a:r>
              <a:rPr sz="1200" spc="-5" dirty="0">
                <a:solidFill>
                  <a:srgbClr val="231F20"/>
                </a:solidFill>
                <a:latin typeface="Arial"/>
                <a:cs typeface="Arial"/>
              </a:rPr>
              <a:t> </a:t>
            </a:r>
            <a:r>
              <a:rPr sz="1200" dirty="0">
                <a:solidFill>
                  <a:srgbClr val="231F20"/>
                </a:solidFill>
                <a:latin typeface="Arial"/>
                <a:cs typeface="Arial"/>
              </a:rPr>
              <a:t>city</a:t>
            </a:r>
            <a:r>
              <a:rPr sz="1200" spc="-5" dirty="0">
                <a:solidFill>
                  <a:srgbClr val="231F20"/>
                </a:solidFill>
                <a:latin typeface="Arial"/>
                <a:cs typeface="Arial"/>
              </a:rPr>
              <a:t> </a:t>
            </a:r>
            <a:r>
              <a:rPr sz="1200" dirty="0">
                <a:solidFill>
                  <a:srgbClr val="231F20"/>
                </a:solidFill>
                <a:latin typeface="Arial"/>
                <a:cs typeface="Arial"/>
              </a:rPr>
              <a:t>or</a:t>
            </a:r>
            <a:r>
              <a:rPr sz="1200" spc="-10" dirty="0">
                <a:solidFill>
                  <a:srgbClr val="231F20"/>
                </a:solidFill>
                <a:latin typeface="Arial"/>
                <a:cs typeface="Arial"/>
              </a:rPr>
              <a:t> </a:t>
            </a:r>
            <a:r>
              <a:rPr sz="1200" spc="-25" dirty="0">
                <a:solidFill>
                  <a:srgbClr val="231F20"/>
                </a:solidFill>
                <a:latin typeface="Arial"/>
                <a:cs typeface="Arial"/>
              </a:rPr>
              <a:t>you </a:t>
            </a:r>
            <a:r>
              <a:rPr sz="1200" dirty="0">
                <a:solidFill>
                  <a:srgbClr val="231F20"/>
                </a:solidFill>
                <a:latin typeface="Arial"/>
                <a:cs typeface="Arial"/>
              </a:rPr>
              <a:t>can</a:t>
            </a:r>
            <a:r>
              <a:rPr sz="1200" spc="-10" dirty="0">
                <a:solidFill>
                  <a:srgbClr val="231F20"/>
                </a:solidFill>
                <a:latin typeface="Arial"/>
                <a:cs typeface="Arial"/>
              </a:rPr>
              <a:t> </a:t>
            </a:r>
            <a:r>
              <a:rPr sz="1200" dirty="0">
                <a:solidFill>
                  <a:srgbClr val="231F20"/>
                </a:solidFill>
                <a:latin typeface="Arial"/>
                <a:cs typeface="Arial"/>
              </a:rPr>
              <a:t>call</a:t>
            </a:r>
            <a:r>
              <a:rPr sz="1200" spc="-10" dirty="0">
                <a:solidFill>
                  <a:srgbClr val="231F20"/>
                </a:solidFill>
                <a:latin typeface="Arial"/>
                <a:cs typeface="Arial"/>
              </a:rPr>
              <a:t> </a:t>
            </a:r>
            <a:r>
              <a:rPr sz="1200" dirty="0">
                <a:solidFill>
                  <a:srgbClr val="231F20"/>
                </a:solidFill>
                <a:latin typeface="Arial"/>
                <a:cs typeface="Arial"/>
              </a:rPr>
              <a:t>any</a:t>
            </a:r>
            <a:r>
              <a:rPr sz="1200" spc="-10" dirty="0">
                <a:solidFill>
                  <a:srgbClr val="231F20"/>
                </a:solidFill>
                <a:latin typeface="Arial"/>
                <a:cs typeface="Arial"/>
              </a:rPr>
              <a:t> </a:t>
            </a:r>
            <a:r>
              <a:rPr sz="1200" dirty="0">
                <a:solidFill>
                  <a:srgbClr val="231F20"/>
                </a:solidFill>
                <a:latin typeface="Arial"/>
                <a:cs typeface="Arial"/>
              </a:rPr>
              <a:t>teacher</a:t>
            </a:r>
            <a:r>
              <a:rPr sz="1200" spc="-10" dirty="0">
                <a:solidFill>
                  <a:srgbClr val="231F20"/>
                </a:solidFill>
                <a:latin typeface="Arial"/>
                <a:cs typeface="Arial"/>
              </a:rPr>
              <a:t> </a:t>
            </a:r>
            <a:r>
              <a:rPr sz="1200" dirty="0">
                <a:solidFill>
                  <a:srgbClr val="231F20"/>
                </a:solidFill>
                <a:latin typeface="Arial"/>
                <a:cs typeface="Arial"/>
              </a:rPr>
              <a:t>by</a:t>
            </a:r>
            <a:r>
              <a:rPr sz="1200" spc="-10" dirty="0">
                <a:solidFill>
                  <a:srgbClr val="231F20"/>
                </a:solidFill>
                <a:latin typeface="Arial"/>
                <a:cs typeface="Arial"/>
              </a:rPr>
              <a:t> </a:t>
            </a:r>
            <a:r>
              <a:rPr sz="1200" dirty="0">
                <a:solidFill>
                  <a:srgbClr val="231F20"/>
                </a:solidFill>
                <a:latin typeface="Arial"/>
                <a:cs typeface="Arial"/>
              </a:rPr>
              <a:t>contacting</a:t>
            </a:r>
            <a:r>
              <a:rPr sz="1200" spc="-10" dirty="0">
                <a:solidFill>
                  <a:srgbClr val="231F20"/>
                </a:solidFill>
                <a:latin typeface="Arial"/>
                <a:cs typeface="Arial"/>
              </a:rPr>
              <a:t> </a:t>
            </a:r>
            <a:r>
              <a:rPr sz="1200" dirty="0">
                <a:solidFill>
                  <a:srgbClr val="231F20"/>
                </a:solidFill>
                <a:latin typeface="Arial"/>
                <a:cs typeface="Arial"/>
              </a:rPr>
              <a:t>their</a:t>
            </a:r>
            <a:r>
              <a:rPr sz="1200" spc="-10" dirty="0">
                <a:solidFill>
                  <a:srgbClr val="231F20"/>
                </a:solidFill>
                <a:latin typeface="Arial"/>
                <a:cs typeface="Arial"/>
              </a:rPr>
              <a:t> </a:t>
            </a:r>
            <a:r>
              <a:rPr sz="1200" dirty="0">
                <a:solidFill>
                  <a:srgbClr val="231F20"/>
                </a:solidFill>
                <a:latin typeface="Arial"/>
                <a:cs typeface="Arial"/>
              </a:rPr>
              <a:t>trustees</a:t>
            </a:r>
            <a:r>
              <a:rPr sz="1200" spc="-10" dirty="0">
                <a:solidFill>
                  <a:srgbClr val="231F20"/>
                </a:solidFill>
                <a:latin typeface="Arial"/>
                <a:cs typeface="Arial"/>
              </a:rPr>
              <a:t> </a:t>
            </a:r>
            <a:r>
              <a:rPr sz="1200" dirty="0">
                <a:solidFill>
                  <a:srgbClr val="231F20"/>
                </a:solidFill>
                <a:latin typeface="Arial"/>
                <a:cs typeface="Arial"/>
              </a:rPr>
              <a:t>and</a:t>
            </a:r>
            <a:r>
              <a:rPr sz="1200" spc="-10" dirty="0">
                <a:solidFill>
                  <a:srgbClr val="231F20"/>
                </a:solidFill>
                <a:latin typeface="Arial"/>
                <a:cs typeface="Arial"/>
              </a:rPr>
              <a:t> </a:t>
            </a:r>
            <a:r>
              <a:rPr sz="1200" dirty="0">
                <a:solidFill>
                  <a:srgbClr val="231F20"/>
                </a:solidFill>
                <a:latin typeface="Arial"/>
                <a:cs typeface="Arial"/>
              </a:rPr>
              <a:t>informing</a:t>
            </a:r>
            <a:r>
              <a:rPr sz="1200" spc="-10" dirty="0">
                <a:solidFill>
                  <a:srgbClr val="231F20"/>
                </a:solidFill>
                <a:latin typeface="Arial"/>
                <a:cs typeface="Arial"/>
              </a:rPr>
              <a:t> </a:t>
            </a:r>
            <a:r>
              <a:rPr sz="1200" dirty="0">
                <a:solidFill>
                  <a:srgbClr val="231F20"/>
                </a:solidFill>
                <a:latin typeface="Arial"/>
                <a:cs typeface="Arial"/>
              </a:rPr>
              <a:t>them</a:t>
            </a:r>
            <a:r>
              <a:rPr sz="1200" spc="-10" dirty="0">
                <a:solidFill>
                  <a:srgbClr val="231F20"/>
                </a:solidFill>
                <a:latin typeface="Arial"/>
                <a:cs typeface="Arial"/>
              </a:rPr>
              <a:t> </a:t>
            </a:r>
            <a:r>
              <a:rPr sz="1200" dirty="0">
                <a:solidFill>
                  <a:srgbClr val="231F20"/>
                </a:solidFill>
                <a:latin typeface="Arial"/>
                <a:cs typeface="Arial"/>
              </a:rPr>
              <a:t>that</a:t>
            </a:r>
            <a:r>
              <a:rPr sz="1200" spc="-10" dirty="0">
                <a:solidFill>
                  <a:srgbClr val="231F20"/>
                </a:solidFill>
                <a:latin typeface="Arial"/>
                <a:cs typeface="Arial"/>
              </a:rPr>
              <a:t> </a:t>
            </a:r>
            <a:r>
              <a:rPr sz="1200" spc="-25" dirty="0">
                <a:solidFill>
                  <a:srgbClr val="231F20"/>
                </a:solidFill>
                <a:latin typeface="Arial"/>
                <a:cs typeface="Arial"/>
              </a:rPr>
              <a:t>un </a:t>
            </a:r>
            <a:r>
              <a:rPr sz="1200" dirty="0">
                <a:solidFill>
                  <a:srgbClr val="231F20"/>
                </a:solidFill>
                <a:latin typeface="Arial"/>
                <a:cs typeface="Arial"/>
              </a:rPr>
              <a:t>der</a:t>
            </a:r>
            <a:r>
              <a:rPr sz="1200" spc="-5"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dirty="0">
                <a:solidFill>
                  <a:srgbClr val="231F20"/>
                </a:solidFill>
                <a:latin typeface="Arial"/>
                <a:cs typeface="Arial"/>
              </a:rPr>
              <a:t>Disaster</a:t>
            </a:r>
            <a:r>
              <a:rPr sz="1200" spc="-5" dirty="0">
                <a:solidFill>
                  <a:srgbClr val="231F20"/>
                </a:solidFill>
                <a:latin typeface="Arial"/>
                <a:cs typeface="Arial"/>
              </a:rPr>
              <a:t> </a:t>
            </a:r>
            <a:r>
              <a:rPr sz="1200" dirty="0">
                <a:solidFill>
                  <a:srgbClr val="231F20"/>
                </a:solidFill>
                <a:latin typeface="Arial"/>
                <a:cs typeface="Arial"/>
              </a:rPr>
              <a:t>management</a:t>
            </a:r>
            <a:r>
              <a:rPr sz="1200" spc="-5" dirty="0">
                <a:solidFill>
                  <a:srgbClr val="231F20"/>
                </a:solidFill>
                <a:latin typeface="Arial"/>
                <a:cs typeface="Arial"/>
              </a:rPr>
              <a:t> </a:t>
            </a:r>
            <a:r>
              <a:rPr sz="1200" dirty="0">
                <a:solidFill>
                  <a:srgbClr val="231F20"/>
                </a:solidFill>
                <a:latin typeface="Arial"/>
                <a:cs typeface="Arial"/>
              </a:rPr>
              <a:t>act</a:t>
            </a:r>
            <a:r>
              <a:rPr sz="1200" spc="-5" dirty="0">
                <a:solidFill>
                  <a:srgbClr val="231F20"/>
                </a:solidFill>
                <a:latin typeface="Arial"/>
                <a:cs typeface="Arial"/>
              </a:rPr>
              <a:t> </a:t>
            </a:r>
            <a:r>
              <a:rPr sz="1200" dirty="0">
                <a:solidFill>
                  <a:srgbClr val="231F20"/>
                </a:solidFill>
                <a:latin typeface="Arial"/>
                <a:cs typeface="Arial"/>
              </a:rPr>
              <a:t>they can</a:t>
            </a:r>
            <a:r>
              <a:rPr sz="1200" spc="-5" dirty="0">
                <a:solidFill>
                  <a:srgbClr val="231F20"/>
                </a:solidFill>
                <a:latin typeface="Arial"/>
                <a:cs typeface="Arial"/>
              </a:rPr>
              <a:t> </a:t>
            </a:r>
            <a:r>
              <a:rPr sz="1200" dirty="0">
                <a:solidFill>
                  <a:srgbClr val="231F20"/>
                </a:solidFill>
                <a:latin typeface="Arial"/>
                <a:cs typeface="Arial"/>
              </a:rPr>
              <a:t>avail</a:t>
            </a:r>
            <a:r>
              <a:rPr sz="1200" spc="-5"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dirty="0">
                <a:solidFill>
                  <a:srgbClr val="231F20"/>
                </a:solidFill>
                <a:latin typeface="Arial"/>
                <a:cs typeface="Arial"/>
              </a:rPr>
              <a:t>services</a:t>
            </a:r>
            <a:r>
              <a:rPr sz="1200" spc="-5" dirty="0">
                <a:solidFill>
                  <a:srgbClr val="231F20"/>
                </a:solidFill>
                <a:latin typeface="Arial"/>
                <a:cs typeface="Arial"/>
              </a:rPr>
              <a:t> </a:t>
            </a:r>
            <a:r>
              <a:rPr sz="1200" dirty="0">
                <a:solidFill>
                  <a:srgbClr val="231F20"/>
                </a:solidFill>
                <a:latin typeface="Arial"/>
                <a:cs typeface="Arial"/>
              </a:rPr>
              <a:t>of</a:t>
            </a:r>
            <a:r>
              <a:rPr sz="1200" spc="-5" dirty="0">
                <a:solidFill>
                  <a:srgbClr val="231F20"/>
                </a:solidFill>
                <a:latin typeface="Arial"/>
                <a:cs typeface="Arial"/>
              </a:rPr>
              <a:t> </a:t>
            </a:r>
            <a:r>
              <a:rPr sz="1200" dirty="0">
                <a:solidFill>
                  <a:srgbClr val="231F20"/>
                </a:solidFill>
                <a:latin typeface="Arial"/>
                <a:cs typeface="Arial"/>
              </a:rPr>
              <a:t>their </a:t>
            </a:r>
            <a:r>
              <a:rPr sz="1200" spc="-10" dirty="0">
                <a:solidFill>
                  <a:srgbClr val="231F20"/>
                </a:solidFill>
                <a:latin typeface="Arial"/>
                <a:cs typeface="Arial"/>
              </a:rPr>
              <a:t>teachers.</a:t>
            </a:r>
            <a:endParaRPr sz="1200" dirty="0">
              <a:latin typeface="Arial"/>
              <a:cs typeface="Arial"/>
            </a:endParaRPr>
          </a:p>
          <a:p>
            <a:pPr marL="470534" lvl="1" indent="-229235">
              <a:lnSpc>
                <a:spcPct val="100000"/>
              </a:lnSpc>
              <a:buAutoNum type="alphaLcParenR" startAt="4"/>
              <a:tabLst>
                <a:tab pos="470534" algn="l"/>
              </a:tabLst>
            </a:pPr>
            <a:r>
              <a:rPr sz="1200" dirty="0">
                <a:solidFill>
                  <a:srgbClr val="231F20"/>
                </a:solidFill>
                <a:latin typeface="Arial"/>
                <a:cs typeface="Arial"/>
              </a:rPr>
              <a:t>Loud</a:t>
            </a:r>
            <a:r>
              <a:rPr sz="1200" spc="-15" dirty="0">
                <a:solidFill>
                  <a:srgbClr val="231F20"/>
                </a:solidFill>
                <a:latin typeface="Arial"/>
                <a:cs typeface="Arial"/>
              </a:rPr>
              <a:t> </a:t>
            </a:r>
            <a:r>
              <a:rPr sz="1200" dirty="0">
                <a:solidFill>
                  <a:srgbClr val="231F20"/>
                </a:solidFill>
                <a:latin typeface="Arial"/>
                <a:cs typeface="Arial"/>
              </a:rPr>
              <a:t>speaker</a:t>
            </a:r>
            <a:r>
              <a:rPr sz="1200" spc="-5" dirty="0">
                <a:solidFill>
                  <a:srgbClr val="231F20"/>
                </a:solidFill>
                <a:latin typeface="Arial"/>
                <a:cs typeface="Arial"/>
              </a:rPr>
              <a:t> </a:t>
            </a:r>
            <a:r>
              <a:rPr sz="1200" dirty="0">
                <a:solidFill>
                  <a:srgbClr val="231F20"/>
                </a:solidFill>
                <a:latin typeface="Arial"/>
                <a:cs typeface="Arial"/>
              </a:rPr>
              <a:t>for</a:t>
            </a:r>
            <a:r>
              <a:rPr sz="1200" spc="-5" dirty="0">
                <a:solidFill>
                  <a:srgbClr val="231F20"/>
                </a:solidFill>
                <a:latin typeface="Arial"/>
                <a:cs typeface="Arial"/>
              </a:rPr>
              <a:t> </a:t>
            </a:r>
            <a:r>
              <a:rPr sz="1200" spc="-10" dirty="0">
                <a:solidFill>
                  <a:srgbClr val="231F20"/>
                </a:solidFill>
                <a:latin typeface="Arial"/>
                <a:cs typeface="Arial"/>
              </a:rPr>
              <a:t>announcements.</a:t>
            </a:r>
            <a:endParaRPr sz="1200" dirty="0">
              <a:latin typeface="Arial"/>
              <a:cs typeface="Arial"/>
            </a:endParaRPr>
          </a:p>
          <a:p>
            <a:pPr marL="469265" lvl="1" indent="-227965">
              <a:lnSpc>
                <a:spcPct val="100000"/>
              </a:lnSpc>
              <a:buAutoNum type="alphaLcParenR" startAt="4"/>
              <a:tabLst>
                <a:tab pos="469265" algn="l"/>
              </a:tabLst>
            </a:pPr>
            <a:r>
              <a:rPr sz="1200" dirty="0">
                <a:solidFill>
                  <a:srgbClr val="231F20"/>
                </a:solidFill>
                <a:latin typeface="Arial"/>
                <a:cs typeface="Arial"/>
              </a:rPr>
              <a:t>Providing</a:t>
            </a:r>
            <a:r>
              <a:rPr sz="1200" spc="-15" dirty="0">
                <a:solidFill>
                  <a:srgbClr val="231F20"/>
                </a:solidFill>
                <a:latin typeface="Arial"/>
                <a:cs typeface="Arial"/>
              </a:rPr>
              <a:t> </a:t>
            </a:r>
            <a:r>
              <a:rPr sz="1200" dirty="0">
                <a:solidFill>
                  <a:srgbClr val="231F20"/>
                </a:solidFill>
                <a:latin typeface="Arial"/>
                <a:cs typeface="Arial"/>
              </a:rPr>
              <a:t>food</a:t>
            </a:r>
            <a:r>
              <a:rPr sz="1200" spc="-10" dirty="0">
                <a:solidFill>
                  <a:srgbClr val="231F20"/>
                </a:solidFill>
                <a:latin typeface="Arial"/>
                <a:cs typeface="Arial"/>
              </a:rPr>
              <a:t> </a:t>
            </a:r>
            <a:r>
              <a:rPr sz="1200" dirty="0">
                <a:solidFill>
                  <a:srgbClr val="231F20"/>
                </a:solidFill>
                <a:latin typeface="Arial"/>
                <a:cs typeface="Arial"/>
              </a:rPr>
              <a:t>for</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doctor</a:t>
            </a:r>
            <a:r>
              <a:rPr sz="1200" spc="-10" dirty="0">
                <a:solidFill>
                  <a:srgbClr val="231F20"/>
                </a:solidFill>
                <a:latin typeface="Arial"/>
                <a:cs typeface="Arial"/>
              </a:rPr>
              <a:t> </a:t>
            </a:r>
            <a:r>
              <a:rPr sz="1200" dirty="0">
                <a:solidFill>
                  <a:srgbClr val="231F20"/>
                </a:solidFill>
                <a:latin typeface="Arial"/>
                <a:cs typeface="Arial"/>
              </a:rPr>
              <a:t>and</a:t>
            </a:r>
            <a:r>
              <a:rPr sz="1200" spc="-10" dirty="0">
                <a:solidFill>
                  <a:srgbClr val="231F20"/>
                </a:solidFill>
                <a:latin typeface="Arial"/>
                <a:cs typeface="Arial"/>
              </a:rPr>
              <a:t> </a:t>
            </a:r>
            <a:r>
              <a:rPr sz="1200" dirty="0">
                <a:solidFill>
                  <a:srgbClr val="231F20"/>
                </a:solidFill>
                <a:latin typeface="Arial"/>
                <a:cs typeface="Arial"/>
              </a:rPr>
              <a:t>other</a:t>
            </a:r>
            <a:r>
              <a:rPr sz="1200" spc="-10" dirty="0">
                <a:solidFill>
                  <a:srgbClr val="231F20"/>
                </a:solidFill>
                <a:latin typeface="Arial"/>
                <a:cs typeface="Arial"/>
              </a:rPr>
              <a:t> staff.</a:t>
            </a:r>
            <a:endParaRPr sz="1200" dirty="0">
              <a:latin typeface="Arial"/>
              <a:cs typeface="Arial"/>
            </a:endParaRPr>
          </a:p>
          <a:p>
            <a:pPr>
              <a:lnSpc>
                <a:spcPct val="100000"/>
              </a:lnSpc>
              <a:spcBef>
                <a:spcPts val="220"/>
              </a:spcBef>
            </a:pPr>
            <a:endParaRPr sz="1200" dirty="0">
              <a:latin typeface="Arial"/>
              <a:cs typeface="Arial"/>
            </a:endParaRPr>
          </a:p>
          <a:p>
            <a:pPr marL="12700">
              <a:lnSpc>
                <a:spcPct val="100000"/>
              </a:lnSpc>
            </a:pPr>
            <a:r>
              <a:rPr sz="2000" b="1" dirty="0">
                <a:solidFill>
                  <a:srgbClr val="3E96D2"/>
                </a:solidFill>
                <a:latin typeface="Arial"/>
                <a:cs typeface="Arial"/>
              </a:rPr>
              <a:t>5.</a:t>
            </a:r>
            <a:r>
              <a:rPr sz="2000" b="1" spc="-30" dirty="0">
                <a:solidFill>
                  <a:srgbClr val="3E96D2"/>
                </a:solidFill>
                <a:latin typeface="Arial"/>
                <a:cs typeface="Arial"/>
              </a:rPr>
              <a:t> </a:t>
            </a:r>
            <a:r>
              <a:rPr sz="2000" b="1" dirty="0">
                <a:solidFill>
                  <a:srgbClr val="3E96D2"/>
                </a:solidFill>
                <a:latin typeface="Arial"/>
                <a:cs typeface="Arial"/>
              </a:rPr>
              <a:t>List</a:t>
            </a:r>
            <a:r>
              <a:rPr sz="2000" b="1" spc="-30" dirty="0">
                <a:solidFill>
                  <a:srgbClr val="3E96D2"/>
                </a:solidFill>
                <a:latin typeface="Arial"/>
                <a:cs typeface="Arial"/>
              </a:rPr>
              <a:t> </a:t>
            </a:r>
            <a:r>
              <a:rPr sz="2000" b="1" dirty="0">
                <a:solidFill>
                  <a:srgbClr val="3E96D2"/>
                </a:solidFill>
                <a:latin typeface="Arial"/>
                <a:cs typeface="Arial"/>
              </a:rPr>
              <a:t>of</a:t>
            </a:r>
            <a:r>
              <a:rPr sz="2000" b="1" spc="-30" dirty="0">
                <a:solidFill>
                  <a:srgbClr val="3E96D2"/>
                </a:solidFill>
                <a:latin typeface="Arial"/>
                <a:cs typeface="Arial"/>
              </a:rPr>
              <a:t> </a:t>
            </a:r>
            <a:r>
              <a:rPr sz="2000" b="1" dirty="0">
                <a:solidFill>
                  <a:srgbClr val="3E96D2"/>
                </a:solidFill>
                <a:latin typeface="Arial"/>
                <a:cs typeface="Arial"/>
              </a:rPr>
              <a:t>medicines</a:t>
            </a:r>
            <a:r>
              <a:rPr sz="2000" b="1" spc="-30" dirty="0">
                <a:solidFill>
                  <a:srgbClr val="3E96D2"/>
                </a:solidFill>
                <a:latin typeface="Arial"/>
                <a:cs typeface="Arial"/>
              </a:rPr>
              <a:t> </a:t>
            </a:r>
            <a:r>
              <a:rPr sz="2000" b="1" dirty="0">
                <a:solidFill>
                  <a:srgbClr val="3E96D2"/>
                </a:solidFill>
                <a:latin typeface="Arial"/>
                <a:cs typeface="Arial"/>
              </a:rPr>
              <a:t>and</a:t>
            </a:r>
            <a:r>
              <a:rPr sz="2000" b="1" spc="-30" dirty="0">
                <a:solidFill>
                  <a:srgbClr val="3E96D2"/>
                </a:solidFill>
                <a:latin typeface="Arial"/>
                <a:cs typeface="Arial"/>
              </a:rPr>
              <a:t> </a:t>
            </a:r>
            <a:r>
              <a:rPr sz="2000" b="1" dirty="0">
                <a:solidFill>
                  <a:srgbClr val="3E96D2"/>
                </a:solidFill>
                <a:latin typeface="Arial"/>
                <a:cs typeface="Arial"/>
              </a:rPr>
              <a:t>Equipment</a:t>
            </a:r>
            <a:r>
              <a:rPr sz="2000" b="1" spc="-30" dirty="0">
                <a:solidFill>
                  <a:srgbClr val="3E96D2"/>
                </a:solidFill>
                <a:latin typeface="Arial"/>
                <a:cs typeface="Arial"/>
              </a:rPr>
              <a:t> </a:t>
            </a:r>
            <a:r>
              <a:rPr sz="2000" b="1" spc="-50" dirty="0">
                <a:solidFill>
                  <a:srgbClr val="3E96D2"/>
                </a:solidFill>
                <a:latin typeface="Arial"/>
                <a:cs typeface="Arial"/>
              </a:rPr>
              <a:t>:</a:t>
            </a:r>
            <a:endParaRPr sz="2000" dirty="0">
              <a:latin typeface="Arial"/>
              <a:cs typeface="Arial"/>
            </a:endParaRPr>
          </a:p>
          <a:p>
            <a:pPr marL="12700" marR="106680" indent="41910">
              <a:lnSpc>
                <a:spcPct val="100000"/>
              </a:lnSpc>
              <a:spcBef>
                <a:spcPts val="1280"/>
              </a:spcBef>
            </a:pPr>
            <a:r>
              <a:rPr sz="1200" dirty="0">
                <a:solidFill>
                  <a:srgbClr val="231F20"/>
                </a:solidFill>
                <a:latin typeface="Arial"/>
                <a:cs typeface="Arial"/>
              </a:rPr>
              <a:t>Every</a:t>
            </a:r>
            <a:r>
              <a:rPr sz="1200" spc="-25" dirty="0">
                <a:solidFill>
                  <a:srgbClr val="231F20"/>
                </a:solidFill>
                <a:latin typeface="Arial"/>
                <a:cs typeface="Arial"/>
              </a:rPr>
              <a:t> </a:t>
            </a:r>
            <a:r>
              <a:rPr sz="1200" dirty="0">
                <a:solidFill>
                  <a:srgbClr val="231F20"/>
                </a:solidFill>
                <a:latin typeface="Arial"/>
                <a:cs typeface="Arial"/>
              </a:rPr>
              <a:t>Ambulance</a:t>
            </a:r>
            <a:r>
              <a:rPr sz="1200" spc="-10" dirty="0">
                <a:solidFill>
                  <a:srgbClr val="231F20"/>
                </a:solidFill>
                <a:latin typeface="Arial"/>
                <a:cs typeface="Arial"/>
              </a:rPr>
              <a:t> </a:t>
            </a:r>
            <a:r>
              <a:rPr sz="1200" dirty="0">
                <a:solidFill>
                  <a:srgbClr val="231F20"/>
                </a:solidFill>
                <a:latin typeface="Arial"/>
                <a:cs typeface="Arial"/>
              </a:rPr>
              <a:t>will</a:t>
            </a:r>
            <a:r>
              <a:rPr sz="1200" spc="-15"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well</a:t>
            </a:r>
            <a:r>
              <a:rPr sz="1200" spc="-15" dirty="0">
                <a:solidFill>
                  <a:srgbClr val="231F20"/>
                </a:solidFill>
                <a:latin typeface="Arial"/>
                <a:cs typeface="Arial"/>
              </a:rPr>
              <a:t> </a:t>
            </a:r>
            <a:r>
              <a:rPr sz="1200" dirty="0">
                <a:solidFill>
                  <a:srgbClr val="231F20"/>
                </a:solidFill>
                <a:latin typeface="Arial"/>
                <a:cs typeface="Arial"/>
              </a:rPr>
              <a:t>equipped</a:t>
            </a:r>
            <a:r>
              <a:rPr sz="1200" spc="-10" dirty="0">
                <a:solidFill>
                  <a:srgbClr val="231F20"/>
                </a:solidFill>
                <a:latin typeface="Arial"/>
                <a:cs typeface="Arial"/>
              </a:rPr>
              <a:t> </a:t>
            </a:r>
            <a:r>
              <a:rPr sz="1200" dirty="0">
                <a:solidFill>
                  <a:srgbClr val="231F20"/>
                </a:solidFill>
                <a:latin typeface="Arial"/>
                <a:cs typeface="Arial"/>
              </a:rPr>
              <a:t>with</a:t>
            </a:r>
            <a:r>
              <a:rPr sz="1200" spc="-15" dirty="0">
                <a:solidFill>
                  <a:srgbClr val="231F20"/>
                </a:solidFill>
                <a:latin typeface="Arial"/>
                <a:cs typeface="Arial"/>
              </a:rPr>
              <a:t> </a:t>
            </a:r>
            <a:r>
              <a:rPr sz="1200" dirty="0">
                <a:solidFill>
                  <a:srgbClr val="231F20"/>
                </a:solidFill>
                <a:latin typeface="Arial"/>
                <a:cs typeface="Arial"/>
              </a:rPr>
              <a:t>Medicines,</a:t>
            </a:r>
            <a:r>
              <a:rPr sz="1200" spc="-10" dirty="0">
                <a:solidFill>
                  <a:srgbClr val="231F20"/>
                </a:solidFill>
                <a:latin typeface="Arial"/>
                <a:cs typeface="Arial"/>
              </a:rPr>
              <a:t> </a:t>
            </a:r>
            <a:r>
              <a:rPr sz="1200" dirty="0">
                <a:solidFill>
                  <a:srgbClr val="231F20"/>
                </a:solidFill>
                <a:latin typeface="Arial"/>
                <a:cs typeface="Arial"/>
              </a:rPr>
              <a:t>equipment’s,</a:t>
            </a:r>
            <a:r>
              <a:rPr sz="1200" spc="-15" dirty="0">
                <a:solidFill>
                  <a:srgbClr val="231F20"/>
                </a:solidFill>
                <a:latin typeface="Arial"/>
                <a:cs typeface="Arial"/>
              </a:rPr>
              <a:t> </a:t>
            </a:r>
            <a:r>
              <a:rPr sz="1200" dirty="0">
                <a:solidFill>
                  <a:srgbClr val="231F20"/>
                </a:solidFill>
                <a:latin typeface="Arial"/>
                <a:cs typeface="Arial"/>
              </a:rPr>
              <a:t>doctor,</a:t>
            </a:r>
            <a:r>
              <a:rPr sz="1200" spc="-10" dirty="0">
                <a:solidFill>
                  <a:srgbClr val="231F20"/>
                </a:solidFill>
                <a:latin typeface="Arial"/>
                <a:cs typeface="Arial"/>
              </a:rPr>
              <a:t> assis- </a:t>
            </a:r>
            <a:r>
              <a:rPr sz="1200" dirty="0">
                <a:solidFill>
                  <a:srgbClr val="231F20"/>
                </a:solidFill>
                <a:latin typeface="Arial"/>
                <a:cs typeface="Arial"/>
              </a:rPr>
              <a:t>tant</a:t>
            </a:r>
            <a:r>
              <a:rPr sz="1200" spc="-10" dirty="0">
                <a:solidFill>
                  <a:srgbClr val="231F20"/>
                </a:solidFill>
                <a:latin typeface="Arial"/>
                <a:cs typeface="Arial"/>
              </a:rPr>
              <a:t> </a:t>
            </a:r>
            <a:r>
              <a:rPr sz="1200" dirty="0">
                <a:solidFill>
                  <a:srgbClr val="231F20"/>
                </a:solidFill>
                <a:latin typeface="Arial"/>
                <a:cs typeface="Arial"/>
              </a:rPr>
              <a:t>and</a:t>
            </a:r>
            <a:r>
              <a:rPr sz="1200" spc="-5" dirty="0">
                <a:solidFill>
                  <a:srgbClr val="231F20"/>
                </a:solidFill>
                <a:latin typeface="Arial"/>
                <a:cs typeface="Arial"/>
              </a:rPr>
              <a:t> </a:t>
            </a:r>
            <a:r>
              <a:rPr sz="1200" dirty="0">
                <a:solidFill>
                  <a:srgbClr val="231F20"/>
                </a:solidFill>
                <a:latin typeface="Arial"/>
                <a:cs typeface="Arial"/>
              </a:rPr>
              <a:t>a</a:t>
            </a:r>
            <a:r>
              <a:rPr sz="1200" spc="-10" dirty="0">
                <a:solidFill>
                  <a:srgbClr val="231F20"/>
                </a:solidFill>
                <a:latin typeface="Arial"/>
                <a:cs typeface="Arial"/>
              </a:rPr>
              <a:t> </a:t>
            </a:r>
            <a:r>
              <a:rPr sz="1200" dirty="0">
                <a:solidFill>
                  <a:srgbClr val="231F20"/>
                </a:solidFill>
                <a:latin typeface="Arial"/>
                <a:cs typeface="Arial"/>
              </a:rPr>
              <a:t>Volunteer.</a:t>
            </a:r>
            <a:r>
              <a:rPr sz="1200" spc="-5" dirty="0">
                <a:solidFill>
                  <a:srgbClr val="231F20"/>
                </a:solidFill>
                <a:latin typeface="Arial"/>
                <a:cs typeface="Arial"/>
              </a:rPr>
              <a:t> </a:t>
            </a:r>
            <a:r>
              <a:rPr sz="1200" dirty="0">
                <a:solidFill>
                  <a:srgbClr val="231F20"/>
                </a:solidFill>
                <a:latin typeface="Arial"/>
                <a:cs typeface="Arial"/>
              </a:rPr>
              <a:t>Per</a:t>
            </a:r>
            <a:r>
              <a:rPr sz="1200" spc="-10" dirty="0">
                <a:solidFill>
                  <a:srgbClr val="231F20"/>
                </a:solidFill>
                <a:latin typeface="Arial"/>
                <a:cs typeface="Arial"/>
              </a:rPr>
              <a:t> </a:t>
            </a:r>
            <a:r>
              <a:rPr sz="1200" dirty="0">
                <a:solidFill>
                  <a:srgbClr val="231F20"/>
                </a:solidFill>
                <a:latin typeface="Arial"/>
                <a:cs typeface="Arial"/>
              </a:rPr>
              <a:t>Ambulance</a:t>
            </a:r>
            <a:r>
              <a:rPr sz="1200" spc="-5" dirty="0">
                <a:solidFill>
                  <a:srgbClr val="231F20"/>
                </a:solidFill>
                <a:latin typeface="Arial"/>
                <a:cs typeface="Arial"/>
              </a:rPr>
              <a:t> </a:t>
            </a:r>
            <a:r>
              <a:rPr sz="1200" dirty="0">
                <a:solidFill>
                  <a:srgbClr val="231F20"/>
                </a:solidFill>
                <a:latin typeface="Arial"/>
                <a:cs typeface="Arial"/>
              </a:rPr>
              <a:t>requirements</a:t>
            </a:r>
            <a:r>
              <a:rPr sz="1200" spc="-5" dirty="0">
                <a:solidFill>
                  <a:srgbClr val="231F20"/>
                </a:solidFill>
                <a:latin typeface="Arial"/>
                <a:cs typeface="Arial"/>
              </a:rPr>
              <a:t> </a:t>
            </a:r>
            <a:r>
              <a:rPr sz="1200" spc="-50" dirty="0">
                <a:solidFill>
                  <a:srgbClr val="231F20"/>
                </a:solidFill>
                <a:latin typeface="Arial"/>
                <a:cs typeface="Arial"/>
              </a:rPr>
              <a:t>:</a:t>
            </a:r>
            <a:endParaRPr sz="1200" dirty="0">
              <a:latin typeface="Arial"/>
              <a:cs typeface="Arial"/>
            </a:endParaRPr>
          </a:p>
        </p:txBody>
      </p:sp>
      <p:sp>
        <p:nvSpPr>
          <p:cNvPr id="3" name="object 3"/>
          <p:cNvSpPr txBox="1"/>
          <p:nvPr/>
        </p:nvSpPr>
        <p:spPr>
          <a:xfrm>
            <a:off x="901700" y="7193012"/>
            <a:ext cx="1832610" cy="2039020"/>
          </a:xfrm>
          <a:prstGeom prst="rect">
            <a:avLst/>
          </a:prstGeom>
        </p:spPr>
        <p:txBody>
          <a:bodyPr vert="horz" wrap="square" lIns="0" tIns="12700" rIns="0" bIns="0" rtlCol="0">
            <a:spAutoFit/>
          </a:bodyPr>
          <a:lstStyle/>
          <a:p>
            <a:pPr marL="12700">
              <a:lnSpc>
                <a:spcPts val="1420"/>
              </a:lnSpc>
              <a:spcBef>
                <a:spcPts val="100"/>
              </a:spcBef>
            </a:pPr>
            <a:r>
              <a:rPr sz="1200" b="1" dirty="0">
                <a:solidFill>
                  <a:srgbClr val="231F20"/>
                </a:solidFill>
                <a:latin typeface="Arial"/>
                <a:cs typeface="Arial"/>
              </a:rPr>
              <a:t>Medicines</a:t>
            </a:r>
            <a:r>
              <a:rPr sz="1200" b="1" spc="-40" dirty="0">
                <a:solidFill>
                  <a:srgbClr val="231F20"/>
                </a:solidFill>
                <a:latin typeface="Arial"/>
                <a:cs typeface="Arial"/>
              </a:rPr>
              <a:t> </a:t>
            </a:r>
            <a:r>
              <a:rPr sz="1200" b="1" spc="-50" dirty="0">
                <a:solidFill>
                  <a:srgbClr val="231F20"/>
                </a:solidFill>
                <a:latin typeface="Arial"/>
                <a:cs typeface="Arial"/>
              </a:rPr>
              <a:t>:</a:t>
            </a:r>
            <a:endParaRPr sz="1200" dirty="0">
              <a:latin typeface="Arial"/>
              <a:cs typeface="Arial"/>
            </a:endParaRPr>
          </a:p>
          <a:p>
            <a:pPr marL="123825" indent="-114300">
              <a:lnSpc>
                <a:spcPts val="1180"/>
              </a:lnSpc>
              <a:buSzPct val="90000"/>
              <a:buAutoNum type="arabicParenR"/>
              <a:tabLst>
                <a:tab pos="123825" algn="l"/>
              </a:tabLst>
            </a:pPr>
            <a:r>
              <a:rPr sz="1000" dirty="0">
                <a:solidFill>
                  <a:srgbClr val="231F20"/>
                </a:solidFill>
                <a:latin typeface="Arial"/>
                <a:cs typeface="Arial"/>
              </a:rPr>
              <a:t>Tab</a:t>
            </a:r>
            <a:r>
              <a:rPr sz="1000" spc="-20" dirty="0">
                <a:solidFill>
                  <a:srgbClr val="231F20"/>
                </a:solidFill>
                <a:latin typeface="Arial"/>
                <a:cs typeface="Arial"/>
              </a:rPr>
              <a:t> </a:t>
            </a:r>
            <a:r>
              <a:rPr sz="1000" dirty="0">
                <a:solidFill>
                  <a:srgbClr val="231F20"/>
                </a:solidFill>
                <a:latin typeface="Arial"/>
                <a:cs typeface="Arial"/>
              </a:rPr>
              <a:t>paracetamol</a:t>
            </a:r>
            <a:r>
              <a:rPr sz="1000" spc="-20" dirty="0">
                <a:solidFill>
                  <a:srgbClr val="231F20"/>
                </a:solidFill>
                <a:latin typeface="Arial"/>
                <a:cs typeface="Arial"/>
              </a:rPr>
              <a:t> </a:t>
            </a:r>
            <a:r>
              <a:rPr sz="1000" dirty="0">
                <a:solidFill>
                  <a:srgbClr val="231F20"/>
                </a:solidFill>
                <a:latin typeface="Arial"/>
                <a:cs typeface="Arial"/>
              </a:rPr>
              <a:t>:</a:t>
            </a:r>
            <a:r>
              <a:rPr sz="1000" spc="-20" dirty="0">
                <a:solidFill>
                  <a:srgbClr val="231F20"/>
                </a:solidFill>
                <a:latin typeface="Arial"/>
                <a:cs typeface="Arial"/>
              </a:rPr>
              <a:t> 2000</a:t>
            </a:r>
            <a:endParaRPr sz="1000" dirty="0">
              <a:latin typeface="Arial"/>
              <a:cs typeface="Arial"/>
            </a:endParaRPr>
          </a:p>
          <a:p>
            <a:pPr marL="160020" indent="-147320">
              <a:lnSpc>
                <a:spcPct val="100000"/>
              </a:lnSpc>
              <a:buSzPct val="90000"/>
              <a:buAutoNum type="arabicParenR"/>
              <a:tabLst>
                <a:tab pos="160020" algn="l"/>
              </a:tabLst>
            </a:pPr>
            <a:r>
              <a:rPr sz="1000" dirty="0">
                <a:solidFill>
                  <a:srgbClr val="231F20"/>
                </a:solidFill>
                <a:latin typeface="Arial"/>
                <a:cs typeface="Arial"/>
              </a:rPr>
              <a:t>Tab</a:t>
            </a:r>
            <a:r>
              <a:rPr sz="1000" spc="-15" dirty="0">
                <a:solidFill>
                  <a:srgbClr val="231F20"/>
                </a:solidFill>
                <a:latin typeface="Arial"/>
                <a:cs typeface="Arial"/>
              </a:rPr>
              <a:t> </a:t>
            </a:r>
            <a:r>
              <a:rPr sz="1000" dirty="0">
                <a:solidFill>
                  <a:srgbClr val="231F20"/>
                </a:solidFill>
                <a:latin typeface="Arial"/>
                <a:cs typeface="Arial"/>
              </a:rPr>
              <a:t>cetrine</a:t>
            </a:r>
            <a:r>
              <a:rPr sz="1000" spc="-10" dirty="0">
                <a:solidFill>
                  <a:srgbClr val="231F20"/>
                </a:solidFill>
                <a:latin typeface="Arial"/>
                <a:cs typeface="Arial"/>
              </a:rPr>
              <a:t> </a:t>
            </a:r>
            <a:r>
              <a:rPr sz="1000" dirty="0">
                <a:solidFill>
                  <a:srgbClr val="231F20"/>
                </a:solidFill>
                <a:latin typeface="Arial"/>
                <a:cs typeface="Arial"/>
              </a:rPr>
              <a:t>:</a:t>
            </a:r>
            <a:r>
              <a:rPr sz="1000" spc="-15" dirty="0">
                <a:solidFill>
                  <a:srgbClr val="231F20"/>
                </a:solidFill>
                <a:latin typeface="Arial"/>
                <a:cs typeface="Arial"/>
              </a:rPr>
              <a:t> </a:t>
            </a:r>
            <a:r>
              <a:rPr sz="1000" spc="-20" dirty="0">
                <a:solidFill>
                  <a:srgbClr val="231F20"/>
                </a:solidFill>
                <a:latin typeface="Arial"/>
                <a:cs typeface="Arial"/>
              </a:rPr>
              <a:t>1000</a:t>
            </a:r>
            <a:endParaRPr sz="1000" dirty="0">
              <a:latin typeface="Arial"/>
              <a:cs typeface="Arial"/>
            </a:endParaRPr>
          </a:p>
          <a:p>
            <a:pPr marL="160020" indent="-147320">
              <a:lnSpc>
                <a:spcPct val="100000"/>
              </a:lnSpc>
              <a:buSzPct val="90000"/>
              <a:buAutoNum type="arabicParenR"/>
              <a:tabLst>
                <a:tab pos="160020" algn="l"/>
              </a:tabLst>
            </a:pPr>
            <a:r>
              <a:rPr lang="en-IN" sz="1000" b="1" dirty="0">
                <a:solidFill>
                  <a:srgbClr val="231F20"/>
                </a:solidFill>
                <a:latin typeface="Arial"/>
                <a:cs typeface="Arial"/>
              </a:rPr>
              <a:t>Tab</a:t>
            </a:r>
            <a:r>
              <a:rPr lang="en-IN" sz="1000" b="1" spc="-20" dirty="0">
                <a:solidFill>
                  <a:srgbClr val="231F20"/>
                </a:solidFill>
                <a:latin typeface="Arial"/>
                <a:cs typeface="Arial"/>
              </a:rPr>
              <a:t> </a:t>
            </a:r>
            <a:r>
              <a:rPr lang="en-IN" sz="1000" b="1" dirty="0">
                <a:solidFill>
                  <a:srgbClr val="231F20"/>
                </a:solidFill>
                <a:latin typeface="Arial"/>
                <a:cs typeface="Arial"/>
              </a:rPr>
              <a:t>diclopara</a:t>
            </a:r>
            <a:r>
              <a:rPr lang="en-IN" sz="1000" b="1" spc="-15" dirty="0">
                <a:solidFill>
                  <a:srgbClr val="231F20"/>
                </a:solidFill>
                <a:latin typeface="Arial"/>
                <a:cs typeface="Arial"/>
              </a:rPr>
              <a:t> </a:t>
            </a:r>
            <a:r>
              <a:rPr lang="en-IN" sz="1000" b="1" dirty="0">
                <a:solidFill>
                  <a:srgbClr val="231F20"/>
                </a:solidFill>
                <a:latin typeface="Arial"/>
                <a:cs typeface="Arial"/>
              </a:rPr>
              <a:t>:</a:t>
            </a:r>
            <a:r>
              <a:rPr lang="en-IN" sz="1000" b="1" spc="-15" dirty="0">
                <a:solidFill>
                  <a:srgbClr val="231F20"/>
                </a:solidFill>
                <a:latin typeface="Arial"/>
                <a:cs typeface="Arial"/>
              </a:rPr>
              <a:t> </a:t>
            </a:r>
            <a:r>
              <a:rPr lang="en-IN" sz="1000" b="1" spc="-25" dirty="0">
                <a:solidFill>
                  <a:srgbClr val="231F20"/>
                </a:solidFill>
                <a:latin typeface="Arial"/>
                <a:cs typeface="Arial"/>
              </a:rPr>
              <a:t>500</a:t>
            </a:r>
            <a:endParaRPr lang="en-IN" sz="1000" b="1" dirty="0">
              <a:latin typeface="Arial"/>
              <a:cs typeface="Arial"/>
            </a:endParaRPr>
          </a:p>
          <a:p>
            <a:pPr marL="160020" indent="-147320">
              <a:lnSpc>
                <a:spcPct val="100000"/>
              </a:lnSpc>
              <a:buSzPct val="90000"/>
              <a:buAutoNum type="arabicParenR"/>
              <a:tabLst>
                <a:tab pos="160020" algn="l"/>
              </a:tabLst>
            </a:pPr>
            <a:r>
              <a:rPr sz="1000" dirty="0">
                <a:solidFill>
                  <a:srgbClr val="231F20"/>
                </a:solidFill>
                <a:latin typeface="Arial"/>
                <a:cs typeface="Arial"/>
              </a:rPr>
              <a:t>Tab</a:t>
            </a:r>
            <a:r>
              <a:rPr sz="1000" spc="-5" dirty="0">
                <a:solidFill>
                  <a:srgbClr val="231F20"/>
                </a:solidFill>
                <a:latin typeface="Arial"/>
                <a:cs typeface="Arial"/>
              </a:rPr>
              <a:t> </a:t>
            </a:r>
            <a:r>
              <a:rPr sz="1000" dirty="0">
                <a:solidFill>
                  <a:srgbClr val="231F20"/>
                </a:solidFill>
                <a:latin typeface="Arial"/>
                <a:cs typeface="Arial"/>
              </a:rPr>
              <a:t>pan</a:t>
            </a:r>
            <a:r>
              <a:rPr sz="1000" spc="-5" dirty="0">
                <a:solidFill>
                  <a:srgbClr val="231F20"/>
                </a:solidFill>
                <a:latin typeface="Arial"/>
                <a:cs typeface="Arial"/>
              </a:rPr>
              <a:t> </a:t>
            </a:r>
            <a:r>
              <a:rPr sz="1000" dirty="0">
                <a:solidFill>
                  <a:srgbClr val="231F20"/>
                </a:solidFill>
                <a:latin typeface="Arial"/>
                <a:cs typeface="Arial"/>
              </a:rPr>
              <a:t>20mg</a:t>
            </a:r>
            <a:r>
              <a:rPr sz="1000" spc="-5" dirty="0">
                <a:solidFill>
                  <a:srgbClr val="231F20"/>
                </a:solidFill>
                <a:latin typeface="Arial"/>
                <a:cs typeface="Arial"/>
              </a:rPr>
              <a:t> </a:t>
            </a:r>
            <a:r>
              <a:rPr sz="1000" dirty="0">
                <a:solidFill>
                  <a:srgbClr val="231F20"/>
                </a:solidFill>
                <a:latin typeface="Arial"/>
                <a:cs typeface="Arial"/>
              </a:rPr>
              <a:t>:</a:t>
            </a:r>
            <a:r>
              <a:rPr sz="1000" spc="-5" dirty="0">
                <a:solidFill>
                  <a:srgbClr val="231F20"/>
                </a:solidFill>
                <a:latin typeface="Arial"/>
                <a:cs typeface="Arial"/>
              </a:rPr>
              <a:t> </a:t>
            </a:r>
            <a:r>
              <a:rPr sz="1000" spc="-20" dirty="0">
                <a:solidFill>
                  <a:srgbClr val="231F20"/>
                </a:solidFill>
                <a:latin typeface="Arial"/>
                <a:cs typeface="Arial"/>
              </a:rPr>
              <a:t>2000</a:t>
            </a:r>
            <a:endParaRPr sz="1000" dirty="0">
              <a:latin typeface="Arial"/>
              <a:cs typeface="Arial"/>
            </a:endParaRPr>
          </a:p>
          <a:p>
            <a:pPr marL="160020" indent="-147320">
              <a:lnSpc>
                <a:spcPct val="100000"/>
              </a:lnSpc>
              <a:buSzPct val="90000"/>
              <a:buAutoNum type="arabicParenR"/>
              <a:tabLst>
                <a:tab pos="160020" algn="l"/>
              </a:tabLst>
            </a:pPr>
            <a:r>
              <a:rPr sz="1000" dirty="0">
                <a:solidFill>
                  <a:srgbClr val="231F20"/>
                </a:solidFill>
                <a:latin typeface="Arial"/>
                <a:cs typeface="Arial"/>
              </a:rPr>
              <a:t>Tab</a:t>
            </a:r>
            <a:r>
              <a:rPr sz="1000" spc="-10" dirty="0">
                <a:solidFill>
                  <a:srgbClr val="231F20"/>
                </a:solidFill>
                <a:latin typeface="Arial"/>
                <a:cs typeface="Arial"/>
              </a:rPr>
              <a:t> </a:t>
            </a:r>
            <a:r>
              <a:rPr sz="1000" dirty="0">
                <a:solidFill>
                  <a:srgbClr val="231F20"/>
                </a:solidFill>
                <a:latin typeface="Arial"/>
                <a:cs typeface="Arial"/>
              </a:rPr>
              <a:t>meftal</a:t>
            </a:r>
            <a:r>
              <a:rPr sz="1000" spc="-10" dirty="0">
                <a:solidFill>
                  <a:srgbClr val="231F20"/>
                </a:solidFill>
                <a:latin typeface="Arial"/>
                <a:cs typeface="Arial"/>
              </a:rPr>
              <a:t> </a:t>
            </a:r>
            <a:r>
              <a:rPr sz="1000" dirty="0">
                <a:solidFill>
                  <a:srgbClr val="231F20"/>
                </a:solidFill>
                <a:latin typeface="Arial"/>
                <a:cs typeface="Arial"/>
              </a:rPr>
              <a:t>spas</a:t>
            </a:r>
            <a:r>
              <a:rPr sz="1000" spc="-5" dirty="0">
                <a:solidFill>
                  <a:srgbClr val="231F20"/>
                </a:solidFill>
                <a:latin typeface="Arial"/>
                <a:cs typeface="Arial"/>
              </a:rPr>
              <a:t> </a:t>
            </a:r>
            <a:r>
              <a:rPr sz="1000" dirty="0">
                <a:solidFill>
                  <a:srgbClr val="231F20"/>
                </a:solidFill>
                <a:latin typeface="Arial"/>
                <a:cs typeface="Arial"/>
              </a:rPr>
              <a:t>:</a:t>
            </a:r>
            <a:r>
              <a:rPr sz="1000" spc="-10" dirty="0">
                <a:solidFill>
                  <a:srgbClr val="231F20"/>
                </a:solidFill>
                <a:latin typeface="Arial"/>
                <a:cs typeface="Arial"/>
              </a:rPr>
              <a:t> </a:t>
            </a:r>
            <a:r>
              <a:rPr sz="1000" spc="-25" dirty="0">
                <a:solidFill>
                  <a:srgbClr val="231F20"/>
                </a:solidFill>
                <a:latin typeface="Arial"/>
                <a:cs typeface="Arial"/>
              </a:rPr>
              <a:t>500</a:t>
            </a:r>
            <a:endParaRPr sz="1000" dirty="0">
              <a:latin typeface="Arial"/>
              <a:cs typeface="Arial"/>
            </a:endParaRPr>
          </a:p>
          <a:p>
            <a:pPr marL="160020" indent="-147320">
              <a:lnSpc>
                <a:spcPct val="100000"/>
              </a:lnSpc>
              <a:buSzPct val="90000"/>
              <a:buAutoNum type="arabicParenR"/>
              <a:tabLst>
                <a:tab pos="160020" algn="l"/>
              </a:tabLst>
            </a:pPr>
            <a:r>
              <a:rPr sz="1000" dirty="0">
                <a:solidFill>
                  <a:srgbClr val="231F20"/>
                </a:solidFill>
                <a:latin typeface="Arial"/>
                <a:cs typeface="Arial"/>
              </a:rPr>
              <a:t>Tab</a:t>
            </a:r>
            <a:r>
              <a:rPr sz="1000" spc="-20" dirty="0">
                <a:solidFill>
                  <a:srgbClr val="231F20"/>
                </a:solidFill>
                <a:latin typeface="Arial"/>
                <a:cs typeface="Arial"/>
              </a:rPr>
              <a:t> </a:t>
            </a:r>
            <a:r>
              <a:rPr sz="1000" dirty="0">
                <a:solidFill>
                  <a:srgbClr val="231F20"/>
                </a:solidFill>
                <a:latin typeface="Arial"/>
                <a:cs typeface="Arial"/>
              </a:rPr>
              <a:t>loperamide</a:t>
            </a:r>
            <a:r>
              <a:rPr sz="1000" spc="-15" dirty="0">
                <a:solidFill>
                  <a:srgbClr val="231F20"/>
                </a:solidFill>
                <a:latin typeface="Arial"/>
                <a:cs typeface="Arial"/>
              </a:rPr>
              <a:t> </a:t>
            </a:r>
            <a:r>
              <a:rPr sz="1000" dirty="0">
                <a:solidFill>
                  <a:srgbClr val="231F20"/>
                </a:solidFill>
                <a:latin typeface="Arial"/>
                <a:cs typeface="Arial"/>
              </a:rPr>
              <a:t>:</a:t>
            </a:r>
            <a:r>
              <a:rPr sz="1000" spc="-20" dirty="0">
                <a:solidFill>
                  <a:srgbClr val="231F20"/>
                </a:solidFill>
                <a:latin typeface="Arial"/>
                <a:cs typeface="Arial"/>
              </a:rPr>
              <a:t> </a:t>
            </a:r>
            <a:r>
              <a:rPr sz="1000" spc="-25" dirty="0">
                <a:solidFill>
                  <a:srgbClr val="231F20"/>
                </a:solidFill>
                <a:latin typeface="Arial"/>
                <a:cs typeface="Arial"/>
              </a:rPr>
              <a:t>500</a:t>
            </a:r>
            <a:endParaRPr sz="1000" dirty="0">
              <a:latin typeface="Arial"/>
              <a:cs typeface="Arial"/>
            </a:endParaRPr>
          </a:p>
          <a:p>
            <a:pPr marL="160020" indent="-147320">
              <a:lnSpc>
                <a:spcPct val="100000"/>
              </a:lnSpc>
              <a:buSzPct val="90000"/>
              <a:buAutoNum type="arabicParenR"/>
              <a:tabLst>
                <a:tab pos="160020" algn="l"/>
              </a:tabLst>
            </a:pPr>
            <a:r>
              <a:rPr sz="1000" dirty="0">
                <a:solidFill>
                  <a:srgbClr val="231F20"/>
                </a:solidFill>
                <a:latin typeface="Arial"/>
                <a:cs typeface="Arial"/>
              </a:rPr>
              <a:t>Tab</a:t>
            </a:r>
            <a:r>
              <a:rPr sz="1000" spc="-20" dirty="0">
                <a:solidFill>
                  <a:srgbClr val="231F20"/>
                </a:solidFill>
                <a:latin typeface="Arial"/>
                <a:cs typeface="Arial"/>
              </a:rPr>
              <a:t> </a:t>
            </a:r>
            <a:r>
              <a:rPr sz="1000" dirty="0">
                <a:solidFill>
                  <a:srgbClr val="231F20"/>
                </a:solidFill>
                <a:latin typeface="Arial"/>
                <a:cs typeface="Arial"/>
              </a:rPr>
              <a:t>salbutamol</a:t>
            </a:r>
            <a:r>
              <a:rPr sz="1000" spc="-15" dirty="0">
                <a:solidFill>
                  <a:srgbClr val="231F20"/>
                </a:solidFill>
                <a:latin typeface="Arial"/>
                <a:cs typeface="Arial"/>
              </a:rPr>
              <a:t> </a:t>
            </a:r>
            <a:r>
              <a:rPr sz="1000" dirty="0">
                <a:solidFill>
                  <a:srgbClr val="231F20"/>
                </a:solidFill>
                <a:latin typeface="Arial"/>
                <a:cs typeface="Arial"/>
              </a:rPr>
              <a:t>:</a:t>
            </a:r>
            <a:r>
              <a:rPr sz="1000" spc="-20" dirty="0">
                <a:solidFill>
                  <a:srgbClr val="231F20"/>
                </a:solidFill>
                <a:latin typeface="Arial"/>
                <a:cs typeface="Arial"/>
              </a:rPr>
              <a:t> </a:t>
            </a:r>
            <a:r>
              <a:rPr sz="1000" spc="-25" dirty="0">
                <a:solidFill>
                  <a:srgbClr val="231F20"/>
                </a:solidFill>
                <a:latin typeface="Arial"/>
                <a:cs typeface="Arial"/>
              </a:rPr>
              <a:t>500</a:t>
            </a:r>
            <a:endParaRPr sz="1000" dirty="0">
              <a:latin typeface="Arial"/>
              <a:cs typeface="Arial"/>
            </a:endParaRPr>
          </a:p>
          <a:p>
            <a:pPr marL="123825" indent="-114300">
              <a:lnSpc>
                <a:spcPct val="100000"/>
              </a:lnSpc>
              <a:buSzPct val="90000"/>
              <a:buAutoNum type="arabicParenR"/>
              <a:tabLst>
                <a:tab pos="123825" algn="l"/>
              </a:tabLst>
            </a:pPr>
            <a:r>
              <a:rPr sz="1000" dirty="0">
                <a:solidFill>
                  <a:srgbClr val="231F20"/>
                </a:solidFill>
                <a:latin typeface="Arial"/>
                <a:cs typeface="Arial"/>
              </a:rPr>
              <a:t>Tab</a:t>
            </a:r>
            <a:r>
              <a:rPr sz="1000" spc="-20" dirty="0">
                <a:solidFill>
                  <a:srgbClr val="231F20"/>
                </a:solidFill>
                <a:latin typeface="Arial"/>
                <a:cs typeface="Arial"/>
              </a:rPr>
              <a:t> </a:t>
            </a:r>
            <a:r>
              <a:rPr sz="1000" dirty="0">
                <a:solidFill>
                  <a:srgbClr val="231F20"/>
                </a:solidFill>
                <a:latin typeface="Arial"/>
                <a:cs typeface="Arial"/>
              </a:rPr>
              <a:t>prednisolone</a:t>
            </a:r>
            <a:r>
              <a:rPr sz="1000" spc="-15" dirty="0">
                <a:solidFill>
                  <a:srgbClr val="231F20"/>
                </a:solidFill>
                <a:latin typeface="Arial"/>
                <a:cs typeface="Arial"/>
              </a:rPr>
              <a:t> </a:t>
            </a:r>
            <a:r>
              <a:rPr sz="1000" dirty="0">
                <a:solidFill>
                  <a:srgbClr val="231F20"/>
                </a:solidFill>
                <a:latin typeface="Arial"/>
                <a:cs typeface="Arial"/>
              </a:rPr>
              <a:t>10</a:t>
            </a:r>
            <a:r>
              <a:rPr sz="1000" spc="-15" dirty="0">
                <a:solidFill>
                  <a:srgbClr val="231F20"/>
                </a:solidFill>
                <a:latin typeface="Arial"/>
                <a:cs typeface="Arial"/>
              </a:rPr>
              <a:t> </a:t>
            </a:r>
            <a:r>
              <a:rPr sz="1000" dirty="0">
                <a:solidFill>
                  <a:srgbClr val="231F20"/>
                </a:solidFill>
                <a:latin typeface="Arial"/>
                <a:cs typeface="Arial"/>
              </a:rPr>
              <a:t>mg</a:t>
            </a:r>
            <a:r>
              <a:rPr sz="1000" spc="-15" dirty="0">
                <a:solidFill>
                  <a:srgbClr val="231F20"/>
                </a:solidFill>
                <a:latin typeface="Arial"/>
                <a:cs typeface="Arial"/>
              </a:rPr>
              <a:t> </a:t>
            </a:r>
            <a:r>
              <a:rPr sz="1000" spc="-20" dirty="0">
                <a:solidFill>
                  <a:srgbClr val="231F20"/>
                </a:solidFill>
                <a:latin typeface="Arial"/>
                <a:cs typeface="Arial"/>
              </a:rPr>
              <a:t>:500</a:t>
            </a:r>
            <a:endParaRPr sz="1000" dirty="0">
              <a:latin typeface="Arial"/>
              <a:cs typeface="Arial"/>
            </a:endParaRPr>
          </a:p>
          <a:p>
            <a:pPr marL="160020" indent="-147320">
              <a:lnSpc>
                <a:spcPct val="100000"/>
              </a:lnSpc>
              <a:buSzPct val="90000"/>
              <a:buAutoNum type="arabicParenR"/>
              <a:tabLst>
                <a:tab pos="160020" algn="l"/>
              </a:tabLst>
            </a:pPr>
            <a:r>
              <a:rPr sz="1000" dirty="0">
                <a:solidFill>
                  <a:srgbClr val="231F20"/>
                </a:solidFill>
                <a:latin typeface="Arial"/>
                <a:cs typeface="Arial"/>
              </a:rPr>
              <a:t>Tab</a:t>
            </a:r>
            <a:r>
              <a:rPr sz="1000" spc="-5" dirty="0">
                <a:solidFill>
                  <a:srgbClr val="231F20"/>
                </a:solidFill>
                <a:latin typeface="Arial"/>
                <a:cs typeface="Arial"/>
              </a:rPr>
              <a:t> </a:t>
            </a:r>
            <a:r>
              <a:rPr sz="1000" dirty="0">
                <a:solidFill>
                  <a:srgbClr val="231F20"/>
                </a:solidFill>
                <a:latin typeface="Arial"/>
                <a:cs typeface="Arial"/>
              </a:rPr>
              <a:t>b’plex :</a:t>
            </a:r>
            <a:r>
              <a:rPr sz="1000" spc="-5" dirty="0">
                <a:solidFill>
                  <a:srgbClr val="231F20"/>
                </a:solidFill>
                <a:latin typeface="Arial"/>
                <a:cs typeface="Arial"/>
              </a:rPr>
              <a:t> </a:t>
            </a:r>
            <a:r>
              <a:rPr sz="1000" spc="-20" dirty="0">
                <a:solidFill>
                  <a:srgbClr val="231F20"/>
                </a:solidFill>
                <a:latin typeface="Arial"/>
                <a:cs typeface="Arial"/>
              </a:rPr>
              <a:t>2000</a:t>
            </a:r>
            <a:endParaRPr sz="1000" dirty="0">
              <a:latin typeface="Arial"/>
              <a:cs typeface="Arial"/>
            </a:endParaRPr>
          </a:p>
          <a:p>
            <a:pPr marL="231140" indent="-218440">
              <a:lnSpc>
                <a:spcPct val="100000"/>
              </a:lnSpc>
              <a:buSzPct val="90000"/>
              <a:buAutoNum type="arabicParenR"/>
              <a:tabLst>
                <a:tab pos="231140" algn="l"/>
              </a:tabLst>
            </a:pPr>
            <a:r>
              <a:rPr sz="1000" dirty="0">
                <a:solidFill>
                  <a:srgbClr val="231F20"/>
                </a:solidFill>
                <a:latin typeface="Arial"/>
                <a:cs typeface="Arial"/>
              </a:rPr>
              <a:t>Tab</a:t>
            </a:r>
            <a:r>
              <a:rPr sz="1000" spc="-10" dirty="0">
                <a:solidFill>
                  <a:srgbClr val="231F20"/>
                </a:solidFill>
                <a:latin typeface="Arial"/>
                <a:cs typeface="Arial"/>
              </a:rPr>
              <a:t> </a:t>
            </a:r>
            <a:r>
              <a:rPr sz="1000" dirty="0">
                <a:solidFill>
                  <a:srgbClr val="231F20"/>
                </a:solidFill>
                <a:latin typeface="Arial"/>
                <a:cs typeface="Arial"/>
              </a:rPr>
              <a:t>metrogyl</a:t>
            </a:r>
            <a:r>
              <a:rPr sz="1000" spc="-10" dirty="0">
                <a:solidFill>
                  <a:srgbClr val="231F20"/>
                </a:solidFill>
                <a:latin typeface="Arial"/>
                <a:cs typeface="Arial"/>
              </a:rPr>
              <a:t> </a:t>
            </a:r>
            <a:r>
              <a:rPr sz="1000" dirty="0">
                <a:solidFill>
                  <a:srgbClr val="231F20"/>
                </a:solidFill>
                <a:latin typeface="Arial"/>
                <a:cs typeface="Arial"/>
              </a:rPr>
              <a:t>400</a:t>
            </a:r>
            <a:r>
              <a:rPr sz="1000" spc="-5" dirty="0">
                <a:solidFill>
                  <a:srgbClr val="231F20"/>
                </a:solidFill>
                <a:latin typeface="Arial"/>
                <a:cs typeface="Arial"/>
              </a:rPr>
              <a:t> </a:t>
            </a:r>
            <a:r>
              <a:rPr sz="1000" dirty="0">
                <a:solidFill>
                  <a:srgbClr val="231F20"/>
                </a:solidFill>
                <a:latin typeface="Arial"/>
                <a:cs typeface="Arial"/>
              </a:rPr>
              <a:t>mg</a:t>
            </a:r>
            <a:r>
              <a:rPr sz="1000" spc="-10" dirty="0">
                <a:solidFill>
                  <a:srgbClr val="231F20"/>
                </a:solidFill>
                <a:latin typeface="Arial"/>
                <a:cs typeface="Arial"/>
              </a:rPr>
              <a:t> </a:t>
            </a:r>
            <a:r>
              <a:rPr sz="1000" dirty="0">
                <a:solidFill>
                  <a:srgbClr val="231F20"/>
                </a:solidFill>
                <a:latin typeface="Arial"/>
                <a:cs typeface="Arial"/>
              </a:rPr>
              <a:t>:</a:t>
            </a:r>
            <a:r>
              <a:rPr sz="1000" spc="-10" dirty="0">
                <a:solidFill>
                  <a:srgbClr val="231F20"/>
                </a:solidFill>
                <a:latin typeface="Arial"/>
                <a:cs typeface="Arial"/>
              </a:rPr>
              <a:t> </a:t>
            </a:r>
            <a:r>
              <a:rPr sz="1000" spc="-20" dirty="0">
                <a:solidFill>
                  <a:srgbClr val="231F20"/>
                </a:solidFill>
                <a:latin typeface="Arial"/>
                <a:cs typeface="Arial"/>
              </a:rPr>
              <a:t>1000</a:t>
            </a:r>
            <a:endParaRPr sz="1000" dirty="0">
              <a:latin typeface="Arial"/>
              <a:cs typeface="Arial"/>
            </a:endParaRPr>
          </a:p>
          <a:p>
            <a:pPr marL="12700" marR="33020" indent="218440">
              <a:lnSpc>
                <a:spcPct val="100000"/>
              </a:lnSpc>
              <a:buSzPct val="90000"/>
              <a:buAutoNum type="arabicParenR"/>
              <a:tabLst>
                <a:tab pos="231140" algn="l"/>
              </a:tabLst>
            </a:pPr>
            <a:r>
              <a:rPr sz="1000" dirty="0">
                <a:solidFill>
                  <a:srgbClr val="231F20"/>
                </a:solidFill>
                <a:latin typeface="Arial"/>
                <a:cs typeface="Arial"/>
              </a:rPr>
              <a:t>Eye</a:t>
            </a:r>
            <a:r>
              <a:rPr sz="1000" spc="-15" dirty="0">
                <a:solidFill>
                  <a:srgbClr val="231F20"/>
                </a:solidFill>
                <a:latin typeface="Arial"/>
                <a:cs typeface="Arial"/>
              </a:rPr>
              <a:t> </a:t>
            </a:r>
            <a:r>
              <a:rPr sz="1000" dirty="0">
                <a:solidFill>
                  <a:srgbClr val="231F20"/>
                </a:solidFill>
                <a:latin typeface="Arial"/>
                <a:cs typeface="Arial"/>
              </a:rPr>
              <a:t>drops</a:t>
            </a:r>
            <a:r>
              <a:rPr sz="1000" spc="-15" dirty="0">
                <a:solidFill>
                  <a:srgbClr val="231F20"/>
                </a:solidFill>
                <a:latin typeface="Arial"/>
                <a:cs typeface="Arial"/>
              </a:rPr>
              <a:t> </a:t>
            </a:r>
            <a:r>
              <a:rPr sz="1000" dirty="0">
                <a:solidFill>
                  <a:srgbClr val="231F20"/>
                </a:solidFill>
                <a:latin typeface="Arial"/>
                <a:cs typeface="Arial"/>
              </a:rPr>
              <a:t>gentamicin</a:t>
            </a:r>
            <a:r>
              <a:rPr sz="1000" spc="-10" dirty="0">
                <a:solidFill>
                  <a:srgbClr val="231F20"/>
                </a:solidFill>
                <a:latin typeface="Arial"/>
                <a:cs typeface="Arial"/>
              </a:rPr>
              <a:t> </a:t>
            </a:r>
            <a:r>
              <a:rPr sz="1000" dirty="0">
                <a:solidFill>
                  <a:srgbClr val="231F20"/>
                </a:solidFill>
                <a:latin typeface="Arial"/>
                <a:cs typeface="Arial"/>
              </a:rPr>
              <a:t>:</a:t>
            </a:r>
            <a:r>
              <a:rPr sz="1000" spc="-15" dirty="0">
                <a:solidFill>
                  <a:srgbClr val="231F20"/>
                </a:solidFill>
                <a:latin typeface="Arial"/>
                <a:cs typeface="Arial"/>
              </a:rPr>
              <a:t> </a:t>
            </a:r>
            <a:r>
              <a:rPr sz="1000" spc="-25" dirty="0">
                <a:solidFill>
                  <a:srgbClr val="231F20"/>
                </a:solidFill>
                <a:latin typeface="Arial"/>
                <a:cs typeface="Arial"/>
              </a:rPr>
              <a:t>50 </a:t>
            </a:r>
            <a:r>
              <a:rPr sz="1000" dirty="0">
                <a:solidFill>
                  <a:srgbClr val="231F20"/>
                </a:solidFill>
                <a:latin typeface="Arial"/>
                <a:cs typeface="Arial"/>
              </a:rPr>
              <a:t>12)corex-dx</a:t>
            </a:r>
            <a:r>
              <a:rPr sz="1000" spc="-5" dirty="0">
                <a:solidFill>
                  <a:srgbClr val="231F20"/>
                </a:solidFill>
                <a:latin typeface="Arial"/>
                <a:cs typeface="Arial"/>
              </a:rPr>
              <a:t> </a:t>
            </a:r>
            <a:r>
              <a:rPr sz="1000" dirty="0">
                <a:solidFill>
                  <a:srgbClr val="231F20"/>
                </a:solidFill>
                <a:latin typeface="Arial"/>
                <a:cs typeface="Arial"/>
              </a:rPr>
              <a:t>syrup</a:t>
            </a:r>
            <a:r>
              <a:rPr sz="1000" spc="-5" dirty="0">
                <a:solidFill>
                  <a:srgbClr val="231F20"/>
                </a:solidFill>
                <a:latin typeface="Arial"/>
                <a:cs typeface="Arial"/>
              </a:rPr>
              <a:t> </a:t>
            </a:r>
            <a:r>
              <a:rPr sz="1000" dirty="0">
                <a:solidFill>
                  <a:srgbClr val="231F20"/>
                </a:solidFill>
                <a:latin typeface="Arial"/>
                <a:cs typeface="Arial"/>
              </a:rPr>
              <a:t>: 200</a:t>
            </a:r>
            <a:r>
              <a:rPr sz="1000" spc="-5" dirty="0">
                <a:solidFill>
                  <a:srgbClr val="231F20"/>
                </a:solidFill>
                <a:latin typeface="Arial"/>
                <a:cs typeface="Arial"/>
              </a:rPr>
              <a:t> </a:t>
            </a:r>
            <a:r>
              <a:rPr sz="1000" spc="-10" dirty="0">
                <a:solidFill>
                  <a:srgbClr val="231F20"/>
                </a:solidFill>
                <a:latin typeface="Arial"/>
                <a:cs typeface="Arial"/>
              </a:rPr>
              <a:t>bottles.</a:t>
            </a:r>
            <a:endParaRPr sz="1000" dirty="0">
              <a:latin typeface="Arial"/>
              <a:cs typeface="Arial"/>
            </a:endParaRPr>
          </a:p>
        </p:txBody>
      </p:sp>
      <p:sp>
        <p:nvSpPr>
          <p:cNvPr id="4" name="object 4"/>
          <p:cNvSpPr txBox="1"/>
          <p:nvPr/>
        </p:nvSpPr>
        <p:spPr>
          <a:xfrm>
            <a:off x="2862900" y="7200180"/>
            <a:ext cx="1740535" cy="26162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a:cs typeface="Arial"/>
              </a:rPr>
              <a:t>Equipments</a:t>
            </a:r>
            <a:r>
              <a:rPr sz="1000" b="1" spc="-45" dirty="0">
                <a:solidFill>
                  <a:srgbClr val="231F20"/>
                </a:solidFill>
                <a:latin typeface="Arial"/>
                <a:cs typeface="Arial"/>
              </a:rPr>
              <a:t> </a:t>
            </a:r>
            <a:r>
              <a:rPr sz="1000" b="1" spc="-50" dirty="0">
                <a:solidFill>
                  <a:srgbClr val="231F20"/>
                </a:solidFill>
                <a:latin typeface="Arial"/>
                <a:cs typeface="Arial"/>
              </a:rPr>
              <a:t>:</a:t>
            </a:r>
            <a:endParaRPr sz="1000" dirty="0">
              <a:latin typeface="Arial"/>
              <a:cs typeface="Arial"/>
            </a:endParaRPr>
          </a:p>
          <a:p>
            <a:pPr marL="123825" indent="-114300">
              <a:lnSpc>
                <a:spcPct val="100000"/>
              </a:lnSpc>
              <a:buSzPct val="90000"/>
              <a:buAutoNum type="arabicParenR"/>
              <a:tabLst>
                <a:tab pos="123825" algn="l"/>
              </a:tabLst>
            </a:pPr>
            <a:r>
              <a:rPr sz="1000" dirty="0">
                <a:solidFill>
                  <a:srgbClr val="231F20"/>
                </a:solidFill>
                <a:latin typeface="Arial"/>
                <a:cs typeface="Arial"/>
              </a:rPr>
              <a:t>stethscope</a:t>
            </a:r>
            <a:r>
              <a:rPr sz="1000" spc="-25" dirty="0">
                <a:solidFill>
                  <a:srgbClr val="231F20"/>
                </a:solidFill>
                <a:latin typeface="Arial"/>
                <a:cs typeface="Arial"/>
              </a:rPr>
              <a:t> </a:t>
            </a:r>
            <a:r>
              <a:rPr sz="1000" dirty="0">
                <a:solidFill>
                  <a:srgbClr val="231F20"/>
                </a:solidFill>
                <a:latin typeface="Arial"/>
                <a:cs typeface="Arial"/>
              </a:rPr>
              <a:t>:</a:t>
            </a:r>
            <a:r>
              <a:rPr sz="1000" spc="-20" dirty="0">
                <a:solidFill>
                  <a:srgbClr val="231F20"/>
                </a:solidFill>
                <a:latin typeface="Arial"/>
                <a:cs typeface="Arial"/>
              </a:rPr>
              <a:t> </a:t>
            </a:r>
            <a:r>
              <a:rPr sz="1000" spc="-50" dirty="0">
                <a:solidFill>
                  <a:srgbClr val="231F20"/>
                </a:solidFill>
                <a:latin typeface="Arial"/>
                <a:cs typeface="Arial"/>
              </a:rPr>
              <a:t>1</a:t>
            </a:r>
            <a:endParaRPr sz="1000" dirty="0">
              <a:latin typeface="Arial"/>
              <a:cs typeface="Arial"/>
            </a:endParaRPr>
          </a:p>
          <a:p>
            <a:pPr marL="160020" indent="-147320">
              <a:lnSpc>
                <a:spcPct val="100000"/>
              </a:lnSpc>
              <a:buSzPct val="90000"/>
              <a:buAutoNum type="arabicParenR"/>
              <a:tabLst>
                <a:tab pos="160020" algn="l"/>
              </a:tabLst>
            </a:pPr>
            <a:r>
              <a:rPr sz="1000" dirty="0">
                <a:solidFill>
                  <a:srgbClr val="231F20"/>
                </a:solidFill>
                <a:latin typeface="Arial"/>
                <a:cs typeface="Arial"/>
              </a:rPr>
              <a:t>BP apparatus : </a:t>
            </a:r>
            <a:r>
              <a:rPr sz="1000" spc="-50" dirty="0">
                <a:solidFill>
                  <a:srgbClr val="231F20"/>
                </a:solidFill>
                <a:latin typeface="Arial"/>
                <a:cs typeface="Arial"/>
              </a:rPr>
              <a:t>1</a:t>
            </a:r>
            <a:endParaRPr sz="1000" dirty="0">
              <a:latin typeface="Arial"/>
              <a:cs typeface="Arial"/>
            </a:endParaRPr>
          </a:p>
          <a:p>
            <a:pPr marL="160020" indent="-147320">
              <a:lnSpc>
                <a:spcPct val="100000"/>
              </a:lnSpc>
              <a:buAutoNum type="arabicParenR"/>
              <a:tabLst>
                <a:tab pos="160020" algn="l"/>
              </a:tabLst>
            </a:pPr>
            <a:r>
              <a:rPr sz="900" dirty="0">
                <a:solidFill>
                  <a:srgbClr val="231F20"/>
                </a:solidFill>
                <a:latin typeface="Arial"/>
                <a:cs typeface="Arial"/>
              </a:rPr>
              <a:t>Laser</a:t>
            </a:r>
            <a:r>
              <a:rPr sz="900" spc="-10" dirty="0">
                <a:solidFill>
                  <a:srgbClr val="231F20"/>
                </a:solidFill>
                <a:latin typeface="Arial"/>
                <a:cs typeface="Arial"/>
              </a:rPr>
              <a:t> </a:t>
            </a:r>
            <a:r>
              <a:rPr sz="900" dirty="0">
                <a:solidFill>
                  <a:srgbClr val="231F20"/>
                </a:solidFill>
                <a:latin typeface="Arial"/>
                <a:cs typeface="Arial"/>
              </a:rPr>
              <a:t>Infrared</a:t>
            </a:r>
            <a:r>
              <a:rPr sz="900" spc="-10" dirty="0">
                <a:solidFill>
                  <a:srgbClr val="231F20"/>
                </a:solidFill>
                <a:latin typeface="Arial"/>
                <a:cs typeface="Arial"/>
              </a:rPr>
              <a:t> </a:t>
            </a:r>
            <a:r>
              <a:rPr sz="900" dirty="0">
                <a:solidFill>
                  <a:srgbClr val="231F20"/>
                </a:solidFill>
                <a:latin typeface="Arial"/>
                <a:cs typeface="Arial"/>
              </a:rPr>
              <a:t>thermometer</a:t>
            </a:r>
            <a:r>
              <a:rPr sz="900" spc="-5" dirty="0">
                <a:solidFill>
                  <a:srgbClr val="231F20"/>
                </a:solidFill>
                <a:latin typeface="Arial"/>
                <a:cs typeface="Arial"/>
              </a:rPr>
              <a:t> </a:t>
            </a:r>
            <a:r>
              <a:rPr sz="1000" dirty="0">
                <a:solidFill>
                  <a:srgbClr val="231F20"/>
                </a:solidFill>
                <a:latin typeface="Arial"/>
                <a:cs typeface="Arial"/>
              </a:rPr>
              <a:t>:</a:t>
            </a:r>
            <a:r>
              <a:rPr sz="1000" spc="-10" dirty="0">
                <a:solidFill>
                  <a:srgbClr val="231F20"/>
                </a:solidFill>
                <a:latin typeface="Arial"/>
                <a:cs typeface="Arial"/>
              </a:rPr>
              <a:t> </a:t>
            </a:r>
            <a:r>
              <a:rPr sz="1000" spc="-50" dirty="0">
                <a:solidFill>
                  <a:srgbClr val="231F20"/>
                </a:solidFill>
                <a:latin typeface="Arial"/>
                <a:cs typeface="Arial"/>
              </a:rPr>
              <a:t>1</a:t>
            </a:r>
            <a:endParaRPr sz="1000" dirty="0">
              <a:latin typeface="Arial"/>
              <a:cs typeface="Arial"/>
            </a:endParaRPr>
          </a:p>
          <a:p>
            <a:pPr marL="123825" indent="-114300">
              <a:lnSpc>
                <a:spcPct val="100000"/>
              </a:lnSpc>
              <a:buSzPct val="90000"/>
              <a:buAutoNum type="arabicParenR"/>
              <a:tabLst>
                <a:tab pos="123825" algn="l"/>
              </a:tabLst>
            </a:pPr>
            <a:r>
              <a:rPr sz="1000" dirty="0">
                <a:solidFill>
                  <a:srgbClr val="231F20"/>
                </a:solidFill>
                <a:latin typeface="Arial"/>
                <a:cs typeface="Arial"/>
              </a:rPr>
              <a:t>Torch</a:t>
            </a:r>
            <a:r>
              <a:rPr sz="1000" spc="-10" dirty="0">
                <a:solidFill>
                  <a:srgbClr val="231F20"/>
                </a:solidFill>
                <a:latin typeface="Arial"/>
                <a:cs typeface="Arial"/>
              </a:rPr>
              <a:t> </a:t>
            </a:r>
            <a:r>
              <a:rPr sz="1000" dirty="0">
                <a:solidFill>
                  <a:srgbClr val="231F20"/>
                </a:solidFill>
                <a:latin typeface="Arial"/>
                <a:cs typeface="Arial"/>
              </a:rPr>
              <a:t>:</a:t>
            </a:r>
            <a:r>
              <a:rPr sz="1000" spc="-10" dirty="0">
                <a:solidFill>
                  <a:srgbClr val="231F20"/>
                </a:solidFill>
                <a:latin typeface="Arial"/>
                <a:cs typeface="Arial"/>
              </a:rPr>
              <a:t> </a:t>
            </a:r>
            <a:r>
              <a:rPr sz="1000" spc="-50" dirty="0">
                <a:solidFill>
                  <a:srgbClr val="231F20"/>
                </a:solidFill>
                <a:latin typeface="Arial"/>
                <a:cs typeface="Arial"/>
              </a:rPr>
              <a:t>1</a:t>
            </a:r>
            <a:endParaRPr sz="1000" dirty="0">
              <a:latin typeface="Arial"/>
              <a:cs typeface="Arial"/>
            </a:endParaRPr>
          </a:p>
          <a:p>
            <a:pPr marL="12700" marR="33655" indent="147320">
              <a:lnSpc>
                <a:spcPct val="100000"/>
              </a:lnSpc>
              <a:buSzPct val="90000"/>
              <a:buAutoNum type="arabicParenR"/>
              <a:tabLst>
                <a:tab pos="160020" algn="l"/>
              </a:tabLst>
            </a:pPr>
            <a:r>
              <a:rPr sz="1000" dirty="0">
                <a:solidFill>
                  <a:srgbClr val="231F20"/>
                </a:solidFill>
                <a:latin typeface="Arial"/>
                <a:cs typeface="Arial"/>
              </a:rPr>
              <a:t>Tongue</a:t>
            </a:r>
            <a:r>
              <a:rPr sz="1000" spc="-15" dirty="0">
                <a:solidFill>
                  <a:srgbClr val="231F20"/>
                </a:solidFill>
                <a:latin typeface="Arial"/>
                <a:cs typeface="Arial"/>
              </a:rPr>
              <a:t> </a:t>
            </a:r>
            <a:r>
              <a:rPr sz="1000" dirty="0">
                <a:solidFill>
                  <a:srgbClr val="231F20"/>
                </a:solidFill>
                <a:latin typeface="Arial"/>
                <a:cs typeface="Arial"/>
              </a:rPr>
              <a:t>depressors</a:t>
            </a:r>
            <a:r>
              <a:rPr sz="1000" spc="-10" dirty="0">
                <a:solidFill>
                  <a:srgbClr val="231F20"/>
                </a:solidFill>
                <a:latin typeface="Arial"/>
                <a:cs typeface="Arial"/>
              </a:rPr>
              <a:t> dispos- </a:t>
            </a:r>
            <a:r>
              <a:rPr sz="1000" dirty="0">
                <a:solidFill>
                  <a:srgbClr val="231F20"/>
                </a:solidFill>
                <a:latin typeface="Arial"/>
                <a:cs typeface="Arial"/>
              </a:rPr>
              <a:t>able</a:t>
            </a:r>
            <a:r>
              <a:rPr sz="1000" spc="-5" dirty="0">
                <a:solidFill>
                  <a:srgbClr val="231F20"/>
                </a:solidFill>
                <a:latin typeface="Arial"/>
                <a:cs typeface="Arial"/>
              </a:rPr>
              <a:t> </a:t>
            </a:r>
            <a:r>
              <a:rPr sz="1000" dirty="0">
                <a:solidFill>
                  <a:srgbClr val="231F20"/>
                </a:solidFill>
                <a:latin typeface="Arial"/>
                <a:cs typeface="Arial"/>
              </a:rPr>
              <a:t>500 or s.s :</a:t>
            </a:r>
            <a:r>
              <a:rPr sz="1000" spc="-5" dirty="0">
                <a:solidFill>
                  <a:srgbClr val="231F20"/>
                </a:solidFill>
                <a:latin typeface="Arial"/>
                <a:cs typeface="Arial"/>
              </a:rPr>
              <a:t> </a:t>
            </a:r>
            <a:r>
              <a:rPr sz="1000" spc="-50" dirty="0">
                <a:solidFill>
                  <a:srgbClr val="231F20"/>
                </a:solidFill>
                <a:latin typeface="Arial"/>
                <a:cs typeface="Arial"/>
              </a:rPr>
              <a:t>5</a:t>
            </a:r>
            <a:endParaRPr sz="1000" dirty="0">
              <a:latin typeface="Arial"/>
              <a:cs typeface="Arial"/>
            </a:endParaRPr>
          </a:p>
          <a:p>
            <a:pPr marL="12700" marR="173990" indent="147320">
              <a:lnSpc>
                <a:spcPct val="100000"/>
              </a:lnSpc>
              <a:buSzPct val="90000"/>
              <a:buAutoNum type="arabicParenR"/>
              <a:tabLst>
                <a:tab pos="160020" algn="l"/>
              </a:tabLst>
            </a:pPr>
            <a:r>
              <a:rPr sz="1000" dirty="0">
                <a:solidFill>
                  <a:srgbClr val="231F20"/>
                </a:solidFill>
                <a:latin typeface="Arial"/>
                <a:cs typeface="Arial"/>
              </a:rPr>
              <a:t>PPE</a:t>
            </a:r>
            <a:r>
              <a:rPr sz="1000" spc="-10" dirty="0">
                <a:solidFill>
                  <a:srgbClr val="231F20"/>
                </a:solidFill>
                <a:latin typeface="Arial"/>
                <a:cs typeface="Arial"/>
              </a:rPr>
              <a:t> </a:t>
            </a:r>
            <a:r>
              <a:rPr sz="1000" dirty="0">
                <a:solidFill>
                  <a:srgbClr val="231F20"/>
                </a:solidFill>
                <a:latin typeface="Arial"/>
                <a:cs typeface="Arial"/>
              </a:rPr>
              <a:t>for</a:t>
            </a:r>
            <a:r>
              <a:rPr sz="1000" spc="-5" dirty="0">
                <a:solidFill>
                  <a:srgbClr val="231F20"/>
                </a:solidFill>
                <a:latin typeface="Arial"/>
                <a:cs typeface="Arial"/>
              </a:rPr>
              <a:t> </a:t>
            </a:r>
            <a:r>
              <a:rPr sz="1000" dirty="0">
                <a:solidFill>
                  <a:srgbClr val="231F20"/>
                </a:solidFill>
                <a:latin typeface="Arial"/>
                <a:cs typeface="Arial"/>
              </a:rPr>
              <a:t>the</a:t>
            </a:r>
            <a:r>
              <a:rPr sz="1000" spc="-5" dirty="0">
                <a:solidFill>
                  <a:srgbClr val="231F20"/>
                </a:solidFill>
                <a:latin typeface="Arial"/>
                <a:cs typeface="Arial"/>
              </a:rPr>
              <a:t> </a:t>
            </a:r>
            <a:r>
              <a:rPr sz="1000" dirty="0">
                <a:solidFill>
                  <a:srgbClr val="231F20"/>
                </a:solidFill>
                <a:latin typeface="Arial"/>
                <a:cs typeface="Arial"/>
              </a:rPr>
              <a:t>working</a:t>
            </a:r>
            <a:r>
              <a:rPr sz="1000" spc="-10" dirty="0">
                <a:solidFill>
                  <a:srgbClr val="231F20"/>
                </a:solidFill>
                <a:latin typeface="Arial"/>
                <a:cs typeface="Arial"/>
              </a:rPr>
              <a:t> staff </a:t>
            </a:r>
            <a:r>
              <a:rPr sz="1000" dirty="0">
                <a:solidFill>
                  <a:srgbClr val="231F20"/>
                </a:solidFill>
                <a:latin typeface="Arial"/>
                <a:cs typeface="Arial"/>
              </a:rPr>
              <a:t>inside</a:t>
            </a:r>
            <a:r>
              <a:rPr sz="1000" spc="-15" dirty="0">
                <a:solidFill>
                  <a:srgbClr val="231F20"/>
                </a:solidFill>
                <a:latin typeface="Arial"/>
                <a:cs typeface="Arial"/>
              </a:rPr>
              <a:t> </a:t>
            </a:r>
            <a:r>
              <a:rPr sz="1000" dirty="0">
                <a:solidFill>
                  <a:srgbClr val="231F20"/>
                </a:solidFill>
                <a:latin typeface="Arial"/>
                <a:cs typeface="Arial"/>
              </a:rPr>
              <a:t>the</a:t>
            </a:r>
            <a:r>
              <a:rPr sz="1000" spc="-15" dirty="0">
                <a:solidFill>
                  <a:srgbClr val="231F20"/>
                </a:solidFill>
                <a:latin typeface="Arial"/>
                <a:cs typeface="Arial"/>
              </a:rPr>
              <a:t> </a:t>
            </a:r>
            <a:r>
              <a:rPr sz="1000" dirty="0">
                <a:solidFill>
                  <a:srgbClr val="231F20"/>
                </a:solidFill>
                <a:latin typeface="Arial"/>
                <a:cs typeface="Arial"/>
              </a:rPr>
              <a:t>ambulance</a:t>
            </a:r>
            <a:r>
              <a:rPr sz="1000" spc="-15" dirty="0">
                <a:solidFill>
                  <a:srgbClr val="231F20"/>
                </a:solidFill>
                <a:latin typeface="Arial"/>
                <a:cs typeface="Arial"/>
              </a:rPr>
              <a:t> </a:t>
            </a:r>
            <a:r>
              <a:rPr sz="1000" dirty="0">
                <a:solidFill>
                  <a:srgbClr val="231F20"/>
                </a:solidFill>
                <a:latin typeface="Arial"/>
                <a:cs typeface="Arial"/>
              </a:rPr>
              <a:t>:</a:t>
            </a:r>
            <a:r>
              <a:rPr sz="1000" spc="-15" dirty="0">
                <a:solidFill>
                  <a:srgbClr val="231F20"/>
                </a:solidFill>
                <a:latin typeface="Arial"/>
                <a:cs typeface="Arial"/>
              </a:rPr>
              <a:t> </a:t>
            </a:r>
            <a:r>
              <a:rPr sz="1000" spc="-50" dirty="0">
                <a:solidFill>
                  <a:srgbClr val="231F20"/>
                </a:solidFill>
                <a:latin typeface="Arial"/>
                <a:cs typeface="Arial"/>
              </a:rPr>
              <a:t>4</a:t>
            </a:r>
            <a:endParaRPr sz="1000" dirty="0">
              <a:latin typeface="Arial"/>
              <a:cs typeface="Arial"/>
            </a:endParaRPr>
          </a:p>
          <a:p>
            <a:pPr marL="123825" indent="-114300">
              <a:lnSpc>
                <a:spcPct val="100000"/>
              </a:lnSpc>
              <a:buSzPct val="90000"/>
              <a:buAutoNum type="arabicParenR"/>
              <a:tabLst>
                <a:tab pos="123825" algn="l"/>
              </a:tabLst>
            </a:pPr>
            <a:r>
              <a:rPr sz="1000" dirty="0">
                <a:solidFill>
                  <a:srgbClr val="231F20"/>
                </a:solidFill>
                <a:latin typeface="Arial"/>
                <a:cs typeface="Arial"/>
              </a:rPr>
              <a:t>Face</a:t>
            </a:r>
            <a:r>
              <a:rPr sz="1000" spc="-5" dirty="0">
                <a:solidFill>
                  <a:srgbClr val="231F20"/>
                </a:solidFill>
                <a:latin typeface="Arial"/>
                <a:cs typeface="Arial"/>
              </a:rPr>
              <a:t> </a:t>
            </a:r>
            <a:r>
              <a:rPr sz="1000" dirty="0">
                <a:solidFill>
                  <a:srgbClr val="231F20"/>
                </a:solidFill>
                <a:latin typeface="Arial"/>
                <a:cs typeface="Arial"/>
              </a:rPr>
              <a:t>masks</a:t>
            </a:r>
            <a:r>
              <a:rPr sz="1000" spc="-5" dirty="0">
                <a:solidFill>
                  <a:srgbClr val="231F20"/>
                </a:solidFill>
                <a:latin typeface="Arial"/>
                <a:cs typeface="Arial"/>
              </a:rPr>
              <a:t> </a:t>
            </a:r>
            <a:r>
              <a:rPr sz="1000" spc="-10" dirty="0">
                <a:solidFill>
                  <a:srgbClr val="231F20"/>
                </a:solidFill>
                <a:latin typeface="Arial"/>
                <a:cs typeface="Arial"/>
              </a:rPr>
              <a:t>(N-</a:t>
            </a:r>
            <a:r>
              <a:rPr sz="1000" dirty="0">
                <a:solidFill>
                  <a:srgbClr val="231F20"/>
                </a:solidFill>
                <a:latin typeface="Arial"/>
                <a:cs typeface="Arial"/>
              </a:rPr>
              <a:t>95) :</a:t>
            </a:r>
            <a:r>
              <a:rPr sz="1000" spc="-5" dirty="0">
                <a:solidFill>
                  <a:srgbClr val="231F20"/>
                </a:solidFill>
                <a:latin typeface="Arial"/>
                <a:cs typeface="Arial"/>
              </a:rPr>
              <a:t> </a:t>
            </a:r>
            <a:r>
              <a:rPr sz="1000" spc="-50" dirty="0">
                <a:solidFill>
                  <a:srgbClr val="231F20"/>
                </a:solidFill>
                <a:latin typeface="Arial"/>
                <a:cs typeface="Arial"/>
              </a:rPr>
              <a:t>5</a:t>
            </a:r>
            <a:endParaRPr sz="1000" dirty="0">
              <a:latin typeface="Arial"/>
              <a:cs typeface="Arial"/>
            </a:endParaRPr>
          </a:p>
          <a:p>
            <a:pPr marL="160020" indent="-147320">
              <a:lnSpc>
                <a:spcPct val="100000"/>
              </a:lnSpc>
              <a:buSzPct val="90000"/>
              <a:buAutoNum type="arabicParenR"/>
              <a:tabLst>
                <a:tab pos="160020" algn="l"/>
              </a:tabLst>
            </a:pPr>
            <a:r>
              <a:rPr sz="1000" dirty="0">
                <a:solidFill>
                  <a:srgbClr val="231F20"/>
                </a:solidFill>
                <a:latin typeface="Arial"/>
                <a:cs typeface="Arial"/>
              </a:rPr>
              <a:t>Writing</a:t>
            </a:r>
            <a:r>
              <a:rPr sz="1000" spc="-20" dirty="0">
                <a:solidFill>
                  <a:srgbClr val="231F20"/>
                </a:solidFill>
                <a:latin typeface="Arial"/>
                <a:cs typeface="Arial"/>
              </a:rPr>
              <a:t> </a:t>
            </a:r>
            <a:r>
              <a:rPr sz="1000" dirty="0">
                <a:solidFill>
                  <a:srgbClr val="231F20"/>
                </a:solidFill>
                <a:latin typeface="Arial"/>
                <a:cs typeface="Arial"/>
              </a:rPr>
              <a:t>pads</a:t>
            </a:r>
            <a:r>
              <a:rPr sz="1000" spc="-20" dirty="0">
                <a:solidFill>
                  <a:srgbClr val="231F20"/>
                </a:solidFill>
                <a:latin typeface="Arial"/>
                <a:cs typeface="Arial"/>
              </a:rPr>
              <a:t> </a:t>
            </a:r>
            <a:r>
              <a:rPr sz="1000" dirty="0">
                <a:solidFill>
                  <a:srgbClr val="231F20"/>
                </a:solidFill>
                <a:latin typeface="Arial"/>
                <a:cs typeface="Arial"/>
              </a:rPr>
              <a:t>:</a:t>
            </a:r>
            <a:r>
              <a:rPr sz="1000" spc="-20" dirty="0">
                <a:solidFill>
                  <a:srgbClr val="231F20"/>
                </a:solidFill>
                <a:latin typeface="Arial"/>
                <a:cs typeface="Arial"/>
              </a:rPr>
              <a:t> </a:t>
            </a:r>
            <a:r>
              <a:rPr sz="1000" spc="-50" dirty="0">
                <a:solidFill>
                  <a:srgbClr val="231F20"/>
                </a:solidFill>
                <a:latin typeface="Arial"/>
                <a:cs typeface="Arial"/>
              </a:rPr>
              <a:t>4</a:t>
            </a:r>
            <a:endParaRPr sz="1000" dirty="0">
              <a:latin typeface="Arial"/>
              <a:cs typeface="Arial"/>
            </a:endParaRPr>
          </a:p>
          <a:p>
            <a:pPr marL="125095" indent="-114300">
              <a:lnSpc>
                <a:spcPct val="100000"/>
              </a:lnSpc>
              <a:buSzPct val="90000"/>
              <a:buAutoNum type="arabicParenR"/>
              <a:tabLst>
                <a:tab pos="125095" algn="l"/>
              </a:tabLst>
            </a:pPr>
            <a:r>
              <a:rPr sz="1000" dirty="0">
                <a:solidFill>
                  <a:srgbClr val="231F20"/>
                </a:solidFill>
                <a:latin typeface="Arial"/>
                <a:cs typeface="Arial"/>
              </a:rPr>
              <a:t>Pens </a:t>
            </a:r>
            <a:r>
              <a:rPr sz="1000" spc="-25" dirty="0">
                <a:solidFill>
                  <a:srgbClr val="231F20"/>
                </a:solidFill>
                <a:latin typeface="Arial"/>
                <a:cs typeface="Arial"/>
              </a:rPr>
              <a:t>:4</a:t>
            </a:r>
            <a:endParaRPr sz="1000" dirty="0">
              <a:latin typeface="Arial"/>
              <a:cs typeface="Arial"/>
            </a:endParaRPr>
          </a:p>
          <a:p>
            <a:pPr marL="12700" marR="60960" indent="181610">
              <a:lnSpc>
                <a:spcPct val="100000"/>
              </a:lnSpc>
              <a:buSzPct val="90000"/>
              <a:buAutoNum type="arabicParenR"/>
              <a:tabLst>
                <a:tab pos="194310" algn="l"/>
              </a:tabLst>
            </a:pPr>
            <a:r>
              <a:rPr sz="1000" dirty="0">
                <a:solidFill>
                  <a:srgbClr val="231F20"/>
                </a:solidFill>
                <a:latin typeface="Arial"/>
                <a:cs typeface="Arial"/>
              </a:rPr>
              <a:t>Small</a:t>
            </a:r>
            <a:r>
              <a:rPr sz="1000" spc="-10" dirty="0">
                <a:solidFill>
                  <a:srgbClr val="231F20"/>
                </a:solidFill>
                <a:latin typeface="Arial"/>
                <a:cs typeface="Arial"/>
              </a:rPr>
              <a:t> </a:t>
            </a:r>
            <a:r>
              <a:rPr sz="1000" dirty="0">
                <a:solidFill>
                  <a:srgbClr val="231F20"/>
                </a:solidFill>
                <a:latin typeface="Arial"/>
                <a:cs typeface="Arial"/>
              </a:rPr>
              <a:t>paper</a:t>
            </a:r>
            <a:r>
              <a:rPr sz="1000" spc="-5" dirty="0">
                <a:solidFill>
                  <a:srgbClr val="231F20"/>
                </a:solidFill>
                <a:latin typeface="Arial"/>
                <a:cs typeface="Arial"/>
              </a:rPr>
              <a:t> </a:t>
            </a:r>
            <a:r>
              <a:rPr sz="1000" dirty="0">
                <a:solidFill>
                  <a:srgbClr val="231F20"/>
                </a:solidFill>
                <a:latin typeface="Arial"/>
                <a:cs typeface="Arial"/>
              </a:rPr>
              <a:t>envelopes</a:t>
            </a:r>
            <a:r>
              <a:rPr sz="1000" spc="-5" dirty="0">
                <a:solidFill>
                  <a:srgbClr val="231F20"/>
                </a:solidFill>
                <a:latin typeface="Arial"/>
                <a:cs typeface="Arial"/>
              </a:rPr>
              <a:t> </a:t>
            </a:r>
            <a:r>
              <a:rPr sz="1000" spc="-25" dirty="0">
                <a:solidFill>
                  <a:srgbClr val="231F20"/>
                </a:solidFill>
                <a:latin typeface="Arial"/>
                <a:cs typeface="Arial"/>
              </a:rPr>
              <a:t>for </a:t>
            </a:r>
            <a:r>
              <a:rPr sz="1000" dirty="0">
                <a:solidFill>
                  <a:srgbClr val="231F20"/>
                </a:solidFill>
                <a:latin typeface="Arial"/>
                <a:cs typeface="Arial"/>
              </a:rPr>
              <a:t>medicines </a:t>
            </a:r>
            <a:r>
              <a:rPr sz="1000" spc="-10" dirty="0">
                <a:solidFill>
                  <a:srgbClr val="231F20"/>
                </a:solidFill>
                <a:latin typeface="Arial"/>
                <a:cs typeface="Arial"/>
              </a:rPr>
              <a:t>:1000</a:t>
            </a:r>
            <a:endParaRPr sz="1000" dirty="0">
              <a:latin typeface="Arial"/>
              <a:cs typeface="Arial"/>
            </a:endParaRPr>
          </a:p>
          <a:p>
            <a:pPr marL="12700" marR="5080" indent="218440">
              <a:lnSpc>
                <a:spcPct val="100000"/>
              </a:lnSpc>
              <a:buSzPct val="90000"/>
              <a:buAutoNum type="arabicParenR"/>
              <a:tabLst>
                <a:tab pos="231140" algn="l"/>
              </a:tabLst>
            </a:pPr>
            <a:r>
              <a:rPr sz="1000" dirty="0">
                <a:solidFill>
                  <a:srgbClr val="231F20"/>
                </a:solidFill>
                <a:latin typeface="Arial"/>
                <a:cs typeface="Arial"/>
              </a:rPr>
              <a:t>Folding</a:t>
            </a:r>
            <a:r>
              <a:rPr sz="1000" spc="-15" dirty="0">
                <a:solidFill>
                  <a:srgbClr val="231F20"/>
                </a:solidFill>
                <a:latin typeface="Arial"/>
                <a:cs typeface="Arial"/>
              </a:rPr>
              <a:t> </a:t>
            </a:r>
            <a:r>
              <a:rPr sz="1000" dirty="0">
                <a:solidFill>
                  <a:srgbClr val="231F20"/>
                </a:solidFill>
                <a:latin typeface="Arial"/>
                <a:cs typeface="Arial"/>
              </a:rPr>
              <a:t>bed</a:t>
            </a:r>
            <a:r>
              <a:rPr sz="1000" spc="250" dirty="0">
                <a:solidFill>
                  <a:srgbClr val="231F20"/>
                </a:solidFill>
                <a:latin typeface="Arial"/>
                <a:cs typeface="Arial"/>
              </a:rPr>
              <a:t> </a:t>
            </a:r>
            <a:r>
              <a:rPr sz="1000" dirty="0">
                <a:solidFill>
                  <a:srgbClr val="231F20"/>
                </a:solidFill>
                <a:latin typeface="Arial"/>
                <a:cs typeface="Arial"/>
              </a:rPr>
              <a:t>with</a:t>
            </a:r>
            <a:r>
              <a:rPr sz="1000" spc="-15" dirty="0">
                <a:solidFill>
                  <a:srgbClr val="231F20"/>
                </a:solidFill>
                <a:latin typeface="Arial"/>
                <a:cs typeface="Arial"/>
              </a:rPr>
              <a:t> </a:t>
            </a:r>
            <a:r>
              <a:rPr sz="1000" dirty="0">
                <a:solidFill>
                  <a:srgbClr val="231F20"/>
                </a:solidFill>
                <a:latin typeface="Arial"/>
                <a:cs typeface="Arial"/>
              </a:rPr>
              <a:t>pillow</a:t>
            </a:r>
            <a:r>
              <a:rPr sz="1000" spc="-10" dirty="0">
                <a:solidFill>
                  <a:srgbClr val="231F20"/>
                </a:solidFill>
                <a:latin typeface="Arial"/>
                <a:cs typeface="Arial"/>
              </a:rPr>
              <a:t> </a:t>
            </a:r>
            <a:r>
              <a:rPr sz="1000" spc="-25" dirty="0">
                <a:solidFill>
                  <a:srgbClr val="231F20"/>
                </a:solidFill>
                <a:latin typeface="Arial"/>
                <a:cs typeface="Arial"/>
              </a:rPr>
              <a:t>for </a:t>
            </a:r>
            <a:r>
              <a:rPr sz="1000" dirty="0">
                <a:solidFill>
                  <a:srgbClr val="231F20"/>
                </a:solidFill>
                <a:latin typeface="Arial"/>
                <a:cs typeface="Arial"/>
              </a:rPr>
              <a:t>patient and</a:t>
            </a:r>
            <a:r>
              <a:rPr sz="1000" spc="5" dirty="0">
                <a:solidFill>
                  <a:srgbClr val="231F20"/>
                </a:solidFill>
                <a:latin typeface="Arial"/>
                <a:cs typeface="Arial"/>
              </a:rPr>
              <a:t> </a:t>
            </a:r>
            <a:r>
              <a:rPr sz="1000" dirty="0">
                <a:solidFill>
                  <a:srgbClr val="231F20"/>
                </a:solidFill>
                <a:latin typeface="Arial"/>
                <a:cs typeface="Arial"/>
              </a:rPr>
              <a:t>bed</a:t>
            </a:r>
            <a:r>
              <a:rPr sz="1000" spc="5" dirty="0">
                <a:solidFill>
                  <a:srgbClr val="231F20"/>
                </a:solidFill>
                <a:latin typeface="Arial"/>
                <a:cs typeface="Arial"/>
              </a:rPr>
              <a:t> </a:t>
            </a:r>
            <a:r>
              <a:rPr sz="1000" spc="-10" dirty="0">
                <a:solidFill>
                  <a:srgbClr val="231F20"/>
                </a:solidFill>
                <a:latin typeface="Arial"/>
                <a:cs typeface="Arial"/>
              </a:rPr>
              <a:t>sheet</a:t>
            </a:r>
            <a:endParaRPr sz="1000" dirty="0">
              <a:latin typeface="Arial"/>
              <a:cs typeface="Arial"/>
            </a:endParaRPr>
          </a:p>
          <a:p>
            <a:pPr marL="231140" indent="-218440">
              <a:lnSpc>
                <a:spcPct val="100000"/>
              </a:lnSpc>
              <a:buSzPct val="90000"/>
              <a:buAutoNum type="arabicParenR"/>
              <a:tabLst>
                <a:tab pos="231140" algn="l"/>
              </a:tabLst>
            </a:pPr>
            <a:r>
              <a:rPr sz="1000" dirty="0">
                <a:solidFill>
                  <a:srgbClr val="231F20"/>
                </a:solidFill>
                <a:latin typeface="Arial"/>
                <a:cs typeface="Arial"/>
              </a:rPr>
              <a:t>Small</a:t>
            </a:r>
            <a:r>
              <a:rPr sz="1000" spc="-20" dirty="0">
                <a:solidFill>
                  <a:srgbClr val="231F20"/>
                </a:solidFill>
                <a:latin typeface="Arial"/>
                <a:cs typeface="Arial"/>
              </a:rPr>
              <a:t> </a:t>
            </a:r>
            <a:r>
              <a:rPr sz="1000" dirty="0">
                <a:solidFill>
                  <a:srgbClr val="231F20"/>
                </a:solidFill>
                <a:latin typeface="Arial"/>
                <a:cs typeface="Arial"/>
              </a:rPr>
              <a:t>table</a:t>
            </a:r>
            <a:r>
              <a:rPr sz="1000" spc="-20" dirty="0">
                <a:solidFill>
                  <a:srgbClr val="231F20"/>
                </a:solidFill>
                <a:latin typeface="Arial"/>
                <a:cs typeface="Arial"/>
              </a:rPr>
              <a:t> </a:t>
            </a:r>
            <a:r>
              <a:rPr sz="1000" spc="-25" dirty="0">
                <a:solidFill>
                  <a:srgbClr val="231F20"/>
                </a:solidFill>
                <a:latin typeface="Arial"/>
                <a:cs typeface="Arial"/>
              </a:rPr>
              <a:t>:1</a:t>
            </a:r>
            <a:endParaRPr sz="1000" dirty="0">
              <a:latin typeface="Arial"/>
              <a:cs typeface="Arial"/>
            </a:endParaRPr>
          </a:p>
        </p:txBody>
      </p:sp>
      <p:sp>
        <p:nvSpPr>
          <p:cNvPr id="5" name="object 5"/>
          <p:cNvSpPr txBox="1"/>
          <p:nvPr/>
        </p:nvSpPr>
        <p:spPr>
          <a:xfrm>
            <a:off x="4824100" y="7352579"/>
            <a:ext cx="1783080" cy="1092200"/>
          </a:xfrm>
          <a:prstGeom prst="rect">
            <a:avLst/>
          </a:prstGeom>
        </p:spPr>
        <p:txBody>
          <a:bodyPr vert="horz" wrap="square" lIns="0" tIns="12700" rIns="0" bIns="0" rtlCol="0">
            <a:spAutoFit/>
          </a:bodyPr>
          <a:lstStyle/>
          <a:p>
            <a:pPr marL="231140" indent="-218440">
              <a:lnSpc>
                <a:spcPct val="100000"/>
              </a:lnSpc>
              <a:spcBef>
                <a:spcPts val="100"/>
              </a:spcBef>
              <a:buSzPct val="95000"/>
              <a:buAutoNum type="arabicParenR" startAt="13"/>
              <a:tabLst>
                <a:tab pos="231140" algn="l"/>
              </a:tabLst>
            </a:pPr>
            <a:r>
              <a:rPr sz="1000" dirty="0">
                <a:solidFill>
                  <a:srgbClr val="231F20"/>
                </a:solidFill>
                <a:latin typeface="Arial"/>
                <a:cs typeface="Arial"/>
              </a:rPr>
              <a:t>Folding</a:t>
            </a:r>
            <a:r>
              <a:rPr sz="1000" spc="-10" dirty="0">
                <a:solidFill>
                  <a:srgbClr val="231F20"/>
                </a:solidFill>
                <a:latin typeface="Arial"/>
                <a:cs typeface="Arial"/>
              </a:rPr>
              <a:t> </a:t>
            </a:r>
            <a:r>
              <a:rPr sz="1000" dirty="0">
                <a:solidFill>
                  <a:srgbClr val="231F20"/>
                </a:solidFill>
                <a:latin typeface="Arial"/>
                <a:cs typeface="Arial"/>
              </a:rPr>
              <a:t>chairs</a:t>
            </a:r>
            <a:r>
              <a:rPr sz="1000" spc="-10" dirty="0">
                <a:solidFill>
                  <a:srgbClr val="231F20"/>
                </a:solidFill>
                <a:latin typeface="Arial"/>
                <a:cs typeface="Arial"/>
              </a:rPr>
              <a:t> </a:t>
            </a:r>
            <a:r>
              <a:rPr sz="1000" dirty="0">
                <a:solidFill>
                  <a:srgbClr val="231F20"/>
                </a:solidFill>
                <a:latin typeface="Arial"/>
                <a:cs typeface="Arial"/>
              </a:rPr>
              <a:t>:</a:t>
            </a:r>
            <a:r>
              <a:rPr sz="1000" spc="-10" dirty="0">
                <a:solidFill>
                  <a:srgbClr val="231F20"/>
                </a:solidFill>
                <a:latin typeface="Arial"/>
                <a:cs typeface="Arial"/>
              </a:rPr>
              <a:t> </a:t>
            </a:r>
            <a:r>
              <a:rPr sz="1000" spc="-25" dirty="0">
                <a:solidFill>
                  <a:srgbClr val="231F20"/>
                </a:solidFill>
                <a:latin typeface="Arial"/>
                <a:cs typeface="Arial"/>
              </a:rPr>
              <a:t>2/3</a:t>
            </a:r>
            <a:endParaRPr sz="1000">
              <a:latin typeface="Arial"/>
              <a:cs typeface="Arial"/>
            </a:endParaRPr>
          </a:p>
          <a:p>
            <a:pPr marL="194310" indent="-186055">
              <a:lnSpc>
                <a:spcPct val="100000"/>
              </a:lnSpc>
              <a:buSzPct val="95000"/>
              <a:buAutoNum type="arabicParenR" startAt="13"/>
              <a:tabLst>
                <a:tab pos="194310" algn="l"/>
              </a:tabLst>
            </a:pPr>
            <a:r>
              <a:rPr sz="1000" dirty="0">
                <a:solidFill>
                  <a:srgbClr val="231F20"/>
                </a:solidFill>
                <a:latin typeface="Arial"/>
                <a:cs typeface="Arial"/>
              </a:rPr>
              <a:t>Hand</a:t>
            </a:r>
            <a:r>
              <a:rPr sz="1000" spc="-10" dirty="0">
                <a:solidFill>
                  <a:srgbClr val="231F20"/>
                </a:solidFill>
                <a:latin typeface="Arial"/>
                <a:cs typeface="Arial"/>
              </a:rPr>
              <a:t> </a:t>
            </a:r>
            <a:r>
              <a:rPr sz="1000" dirty="0">
                <a:solidFill>
                  <a:srgbClr val="231F20"/>
                </a:solidFill>
                <a:latin typeface="Arial"/>
                <a:cs typeface="Arial"/>
              </a:rPr>
              <a:t>wash</a:t>
            </a:r>
            <a:r>
              <a:rPr sz="1000" spc="-10" dirty="0">
                <a:solidFill>
                  <a:srgbClr val="231F20"/>
                </a:solidFill>
                <a:latin typeface="Arial"/>
                <a:cs typeface="Arial"/>
              </a:rPr>
              <a:t> </a:t>
            </a:r>
            <a:r>
              <a:rPr sz="1000" dirty="0">
                <a:solidFill>
                  <a:srgbClr val="231F20"/>
                </a:solidFill>
                <a:latin typeface="Arial"/>
                <a:cs typeface="Arial"/>
              </a:rPr>
              <a:t>or</a:t>
            </a:r>
            <a:r>
              <a:rPr sz="1000" spc="-10" dirty="0">
                <a:solidFill>
                  <a:srgbClr val="231F20"/>
                </a:solidFill>
                <a:latin typeface="Arial"/>
                <a:cs typeface="Arial"/>
              </a:rPr>
              <a:t> sanitizers</a:t>
            </a:r>
            <a:endParaRPr sz="1000">
              <a:latin typeface="Arial"/>
              <a:cs typeface="Arial"/>
            </a:endParaRPr>
          </a:p>
          <a:p>
            <a:pPr marL="231140" indent="-218440">
              <a:lnSpc>
                <a:spcPct val="100000"/>
              </a:lnSpc>
              <a:buSzPct val="95000"/>
              <a:buAutoNum type="arabicParenR" startAt="13"/>
              <a:tabLst>
                <a:tab pos="231140" algn="l"/>
              </a:tabLst>
            </a:pPr>
            <a:r>
              <a:rPr sz="1000" dirty="0">
                <a:solidFill>
                  <a:srgbClr val="231F20"/>
                </a:solidFill>
                <a:latin typeface="Arial"/>
                <a:cs typeface="Arial"/>
              </a:rPr>
              <a:t>Dettol</a:t>
            </a:r>
            <a:r>
              <a:rPr sz="1000" spc="-20" dirty="0">
                <a:solidFill>
                  <a:srgbClr val="231F20"/>
                </a:solidFill>
                <a:latin typeface="Arial"/>
                <a:cs typeface="Arial"/>
              </a:rPr>
              <a:t> </a:t>
            </a:r>
            <a:r>
              <a:rPr sz="1000" dirty="0">
                <a:solidFill>
                  <a:srgbClr val="231F20"/>
                </a:solidFill>
                <a:latin typeface="Arial"/>
                <a:cs typeface="Arial"/>
              </a:rPr>
              <a:t>small</a:t>
            </a:r>
            <a:r>
              <a:rPr sz="1000" spc="-15" dirty="0">
                <a:solidFill>
                  <a:srgbClr val="231F20"/>
                </a:solidFill>
                <a:latin typeface="Arial"/>
                <a:cs typeface="Arial"/>
              </a:rPr>
              <a:t> </a:t>
            </a:r>
            <a:r>
              <a:rPr sz="1000" dirty="0">
                <a:solidFill>
                  <a:srgbClr val="231F20"/>
                </a:solidFill>
                <a:latin typeface="Arial"/>
                <a:cs typeface="Arial"/>
              </a:rPr>
              <a:t>bottles</a:t>
            </a:r>
            <a:r>
              <a:rPr sz="1000" spc="-15" dirty="0">
                <a:solidFill>
                  <a:srgbClr val="231F20"/>
                </a:solidFill>
                <a:latin typeface="Arial"/>
                <a:cs typeface="Arial"/>
              </a:rPr>
              <a:t> </a:t>
            </a:r>
            <a:r>
              <a:rPr sz="1000" dirty="0">
                <a:solidFill>
                  <a:srgbClr val="231F20"/>
                </a:solidFill>
                <a:latin typeface="Arial"/>
                <a:cs typeface="Arial"/>
              </a:rPr>
              <a:t>:</a:t>
            </a:r>
            <a:r>
              <a:rPr sz="1000" spc="-20" dirty="0">
                <a:solidFill>
                  <a:srgbClr val="231F20"/>
                </a:solidFill>
                <a:latin typeface="Arial"/>
                <a:cs typeface="Arial"/>
              </a:rPr>
              <a:t> </a:t>
            </a:r>
            <a:r>
              <a:rPr sz="1000" spc="-50" dirty="0">
                <a:solidFill>
                  <a:srgbClr val="231F20"/>
                </a:solidFill>
                <a:latin typeface="Arial"/>
                <a:cs typeface="Arial"/>
              </a:rPr>
              <a:t>2</a:t>
            </a:r>
            <a:endParaRPr sz="1000">
              <a:latin typeface="Arial"/>
              <a:cs typeface="Arial"/>
            </a:endParaRPr>
          </a:p>
          <a:p>
            <a:pPr marL="231140" indent="-218440">
              <a:lnSpc>
                <a:spcPct val="100000"/>
              </a:lnSpc>
              <a:buSzPct val="95000"/>
              <a:buAutoNum type="arabicParenR" startAt="13"/>
              <a:tabLst>
                <a:tab pos="231140" algn="l"/>
              </a:tabLst>
            </a:pPr>
            <a:r>
              <a:rPr sz="1000" dirty="0">
                <a:solidFill>
                  <a:srgbClr val="231F20"/>
                </a:solidFill>
                <a:latin typeface="Arial"/>
                <a:cs typeface="Arial"/>
              </a:rPr>
              <a:t>Plastic kidney tray </a:t>
            </a:r>
            <a:r>
              <a:rPr sz="1000" spc="-25" dirty="0">
                <a:solidFill>
                  <a:srgbClr val="231F20"/>
                </a:solidFill>
                <a:latin typeface="Arial"/>
                <a:cs typeface="Arial"/>
              </a:rPr>
              <a:t>:1</a:t>
            </a:r>
            <a:endParaRPr sz="1000">
              <a:latin typeface="Arial"/>
              <a:cs typeface="Arial"/>
            </a:endParaRPr>
          </a:p>
          <a:p>
            <a:pPr marL="231140" indent="-218440">
              <a:lnSpc>
                <a:spcPct val="100000"/>
              </a:lnSpc>
              <a:buSzPct val="95000"/>
              <a:buAutoNum type="arabicParenR" startAt="13"/>
              <a:tabLst>
                <a:tab pos="231140" algn="l"/>
              </a:tabLst>
            </a:pPr>
            <a:r>
              <a:rPr sz="1000" dirty="0">
                <a:solidFill>
                  <a:srgbClr val="231F20"/>
                </a:solidFill>
                <a:latin typeface="Arial"/>
                <a:cs typeface="Arial"/>
              </a:rPr>
              <a:t>Dustbin</a:t>
            </a:r>
            <a:r>
              <a:rPr sz="1000" spc="-30" dirty="0">
                <a:solidFill>
                  <a:srgbClr val="231F20"/>
                </a:solidFill>
                <a:latin typeface="Arial"/>
                <a:cs typeface="Arial"/>
              </a:rPr>
              <a:t> </a:t>
            </a:r>
            <a:r>
              <a:rPr sz="1000" spc="-25" dirty="0">
                <a:solidFill>
                  <a:srgbClr val="231F20"/>
                </a:solidFill>
                <a:latin typeface="Arial"/>
                <a:cs typeface="Arial"/>
              </a:rPr>
              <a:t>:1</a:t>
            </a:r>
            <a:endParaRPr sz="1000">
              <a:latin typeface="Arial"/>
              <a:cs typeface="Arial"/>
            </a:endParaRPr>
          </a:p>
          <a:p>
            <a:pPr marL="231140" indent="-218440">
              <a:lnSpc>
                <a:spcPct val="100000"/>
              </a:lnSpc>
              <a:buSzPct val="95000"/>
              <a:buAutoNum type="arabicParenR" startAt="13"/>
              <a:tabLst>
                <a:tab pos="231140" algn="l"/>
              </a:tabLst>
            </a:pPr>
            <a:r>
              <a:rPr sz="1000" dirty="0">
                <a:solidFill>
                  <a:srgbClr val="231F20"/>
                </a:solidFill>
                <a:latin typeface="Arial"/>
                <a:cs typeface="Arial"/>
              </a:rPr>
              <a:t>Drinking</a:t>
            </a:r>
            <a:r>
              <a:rPr sz="1000" spc="-20" dirty="0">
                <a:solidFill>
                  <a:srgbClr val="231F20"/>
                </a:solidFill>
                <a:latin typeface="Arial"/>
                <a:cs typeface="Arial"/>
              </a:rPr>
              <a:t> </a:t>
            </a:r>
            <a:r>
              <a:rPr sz="1000" dirty="0">
                <a:solidFill>
                  <a:srgbClr val="231F20"/>
                </a:solidFill>
                <a:latin typeface="Arial"/>
                <a:cs typeface="Arial"/>
              </a:rPr>
              <a:t>water</a:t>
            </a:r>
            <a:r>
              <a:rPr sz="1000" spc="-15" dirty="0">
                <a:solidFill>
                  <a:srgbClr val="231F20"/>
                </a:solidFill>
                <a:latin typeface="Arial"/>
                <a:cs typeface="Arial"/>
              </a:rPr>
              <a:t> </a:t>
            </a:r>
            <a:r>
              <a:rPr sz="1000" dirty="0">
                <a:solidFill>
                  <a:srgbClr val="231F20"/>
                </a:solidFill>
                <a:latin typeface="Arial"/>
                <a:cs typeface="Arial"/>
              </a:rPr>
              <a:t>with</a:t>
            </a:r>
            <a:r>
              <a:rPr sz="1000" spc="-15" dirty="0">
                <a:solidFill>
                  <a:srgbClr val="231F20"/>
                </a:solidFill>
                <a:latin typeface="Arial"/>
                <a:cs typeface="Arial"/>
              </a:rPr>
              <a:t> </a:t>
            </a:r>
            <a:r>
              <a:rPr sz="1000" spc="-10" dirty="0">
                <a:solidFill>
                  <a:srgbClr val="231F20"/>
                </a:solidFill>
                <a:latin typeface="Arial"/>
                <a:cs typeface="Arial"/>
              </a:rPr>
              <a:t>glasses</a:t>
            </a:r>
            <a:endParaRPr sz="1000">
              <a:latin typeface="Arial"/>
              <a:cs typeface="Arial"/>
            </a:endParaRPr>
          </a:p>
          <a:p>
            <a:pPr marL="196215" indent="-186055">
              <a:lnSpc>
                <a:spcPct val="100000"/>
              </a:lnSpc>
              <a:buSzPct val="95000"/>
              <a:buAutoNum type="arabicParenR" startAt="13"/>
              <a:tabLst>
                <a:tab pos="196215" algn="l"/>
              </a:tabLst>
            </a:pPr>
            <a:r>
              <a:rPr sz="1000" dirty="0">
                <a:solidFill>
                  <a:srgbClr val="231F20"/>
                </a:solidFill>
                <a:latin typeface="Arial"/>
                <a:cs typeface="Arial"/>
              </a:rPr>
              <a:t>Napkins : </a:t>
            </a:r>
            <a:r>
              <a:rPr sz="1000" spc="-50" dirty="0">
                <a:solidFill>
                  <a:srgbClr val="231F20"/>
                </a:solidFill>
                <a:latin typeface="Arial"/>
                <a:cs typeface="Arial"/>
              </a:rPr>
              <a:t>2</a:t>
            </a:r>
            <a:endParaRPr sz="1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27037"/>
            <a:ext cx="5716905" cy="8566448"/>
          </a:xfrm>
          <a:prstGeom prst="rect">
            <a:avLst/>
          </a:prstGeom>
        </p:spPr>
        <p:txBody>
          <a:bodyPr vert="horz" wrap="square" lIns="0" tIns="12700" rIns="0" bIns="0" rtlCol="0">
            <a:spAutoFit/>
          </a:bodyPr>
          <a:lstStyle/>
          <a:p>
            <a:pPr marL="294005" indent="-281305">
              <a:lnSpc>
                <a:spcPct val="100000"/>
              </a:lnSpc>
              <a:spcBef>
                <a:spcPts val="100"/>
              </a:spcBef>
              <a:buAutoNum type="arabicPeriod" startAt="6"/>
              <a:tabLst>
                <a:tab pos="294005" algn="l"/>
              </a:tabLst>
            </a:pPr>
            <a:r>
              <a:rPr sz="2000" b="1" dirty="0">
                <a:solidFill>
                  <a:srgbClr val="3E96D2"/>
                </a:solidFill>
                <a:latin typeface="Arial"/>
                <a:cs typeface="Arial"/>
              </a:rPr>
              <a:t>Human</a:t>
            </a:r>
            <a:r>
              <a:rPr sz="2000" b="1" spc="-65" dirty="0">
                <a:solidFill>
                  <a:srgbClr val="3E96D2"/>
                </a:solidFill>
                <a:latin typeface="Arial"/>
                <a:cs typeface="Arial"/>
              </a:rPr>
              <a:t> </a:t>
            </a:r>
            <a:r>
              <a:rPr sz="2000" b="1" spc="-10" dirty="0">
                <a:solidFill>
                  <a:srgbClr val="3E96D2"/>
                </a:solidFill>
                <a:latin typeface="Arial"/>
                <a:cs typeface="Arial"/>
              </a:rPr>
              <a:t>Resource’s</a:t>
            </a:r>
            <a:r>
              <a:rPr sz="2000" b="1" spc="-60" dirty="0">
                <a:solidFill>
                  <a:srgbClr val="3E96D2"/>
                </a:solidFill>
                <a:latin typeface="Arial"/>
                <a:cs typeface="Arial"/>
              </a:rPr>
              <a:t> </a:t>
            </a:r>
            <a:r>
              <a:rPr sz="2000" b="1" spc="-50" dirty="0">
                <a:solidFill>
                  <a:srgbClr val="3E96D2"/>
                </a:solidFill>
                <a:latin typeface="Arial"/>
                <a:cs typeface="Arial"/>
              </a:rPr>
              <a:t>:</a:t>
            </a:r>
            <a:endParaRPr sz="2000" dirty="0">
              <a:latin typeface="Arial"/>
              <a:cs typeface="Arial"/>
            </a:endParaRPr>
          </a:p>
          <a:p>
            <a:pPr marL="190500" lvl="1" indent="-177800">
              <a:lnSpc>
                <a:spcPct val="100000"/>
              </a:lnSpc>
              <a:spcBef>
                <a:spcPts val="1280"/>
              </a:spcBef>
              <a:buAutoNum type="alphaLcParenR"/>
              <a:tabLst>
                <a:tab pos="190500" algn="l"/>
              </a:tabLst>
            </a:pPr>
            <a:r>
              <a:rPr sz="1200" dirty="0">
                <a:solidFill>
                  <a:srgbClr val="231F20"/>
                </a:solidFill>
                <a:latin typeface="Arial"/>
                <a:cs typeface="Arial"/>
              </a:rPr>
              <a:t>Doctor </a:t>
            </a:r>
            <a:r>
              <a:rPr lang="en-GB" sz="1200" spc="-50" dirty="0">
                <a:solidFill>
                  <a:srgbClr val="231F20"/>
                </a:solidFill>
                <a:latin typeface="Arial"/>
                <a:cs typeface="Arial"/>
              </a:rPr>
              <a:t>6</a:t>
            </a:r>
            <a:endParaRPr sz="1200" dirty="0">
              <a:latin typeface="Arial"/>
              <a:cs typeface="Arial"/>
            </a:endParaRPr>
          </a:p>
          <a:p>
            <a:pPr marL="190500" lvl="1" indent="-177800">
              <a:lnSpc>
                <a:spcPct val="100000"/>
              </a:lnSpc>
              <a:buAutoNum type="alphaLcParenR"/>
              <a:tabLst>
                <a:tab pos="190500" algn="l"/>
              </a:tabLst>
            </a:pPr>
            <a:r>
              <a:rPr sz="1200" dirty="0">
                <a:solidFill>
                  <a:srgbClr val="231F20"/>
                </a:solidFill>
                <a:latin typeface="Arial"/>
                <a:cs typeface="Arial"/>
              </a:rPr>
              <a:t>Assistant </a:t>
            </a:r>
            <a:r>
              <a:rPr sz="1200" spc="-50" dirty="0">
                <a:solidFill>
                  <a:srgbClr val="231F20"/>
                </a:solidFill>
                <a:latin typeface="Arial"/>
                <a:cs typeface="Arial"/>
              </a:rPr>
              <a:t>:</a:t>
            </a:r>
            <a:r>
              <a:rPr lang="en-GB" sz="1200" spc="-50" dirty="0">
                <a:solidFill>
                  <a:srgbClr val="231F20"/>
                </a:solidFill>
                <a:latin typeface="Arial"/>
                <a:cs typeface="Arial"/>
              </a:rPr>
              <a:t>8</a:t>
            </a:r>
            <a:endParaRPr sz="1200" dirty="0">
              <a:latin typeface="Arial"/>
              <a:cs typeface="Arial"/>
            </a:endParaRPr>
          </a:p>
          <a:p>
            <a:pPr marL="182245" lvl="1" indent="-169545">
              <a:lnSpc>
                <a:spcPct val="100000"/>
              </a:lnSpc>
              <a:buAutoNum type="alphaLcParenR"/>
              <a:tabLst>
                <a:tab pos="182245" algn="l"/>
              </a:tabLst>
            </a:pPr>
            <a:r>
              <a:rPr lang="en-GB" sz="1200" dirty="0">
                <a:solidFill>
                  <a:srgbClr val="231F20"/>
                </a:solidFill>
                <a:latin typeface="Arial"/>
                <a:cs typeface="Arial"/>
              </a:rPr>
              <a:t>Cleaner</a:t>
            </a:r>
            <a:r>
              <a:rPr sz="1200" spc="-5" dirty="0">
                <a:solidFill>
                  <a:srgbClr val="231F20"/>
                </a:solidFill>
                <a:latin typeface="Arial"/>
                <a:cs typeface="Arial"/>
              </a:rPr>
              <a:t> </a:t>
            </a:r>
            <a:r>
              <a:rPr sz="1200" dirty="0">
                <a:solidFill>
                  <a:srgbClr val="231F20"/>
                </a:solidFill>
                <a:latin typeface="Arial"/>
                <a:cs typeface="Arial"/>
              </a:rPr>
              <a:t>:</a:t>
            </a:r>
            <a:r>
              <a:rPr sz="1200" spc="-5" dirty="0">
                <a:solidFill>
                  <a:srgbClr val="231F20"/>
                </a:solidFill>
                <a:latin typeface="Arial"/>
                <a:cs typeface="Arial"/>
              </a:rPr>
              <a:t> </a:t>
            </a:r>
            <a:r>
              <a:rPr lang="en-GB" sz="1200" spc="-50" dirty="0">
                <a:solidFill>
                  <a:srgbClr val="231F20"/>
                </a:solidFill>
                <a:latin typeface="Arial"/>
                <a:cs typeface="Arial"/>
              </a:rPr>
              <a:t>3</a:t>
            </a:r>
            <a:endParaRPr sz="1200" dirty="0">
              <a:latin typeface="Arial"/>
              <a:cs typeface="Arial"/>
            </a:endParaRPr>
          </a:p>
          <a:p>
            <a:pPr marL="190500" lvl="1" indent="-177800">
              <a:lnSpc>
                <a:spcPct val="100000"/>
              </a:lnSpc>
              <a:buAutoNum type="alphaLcParenR"/>
              <a:tabLst>
                <a:tab pos="190500" algn="l"/>
              </a:tabLst>
            </a:pPr>
            <a:r>
              <a:rPr sz="1200" dirty="0">
                <a:solidFill>
                  <a:srgbClr val="231F20"/>
                </a:solidFill>
                <a:latin typeface="Arial"/>
                <a:cs typeface="Arial"/>
              </a:rPr>
              <a:t>Driver</a:t>
            </a:r>
            <a:r>
              <a:rPr sz="1200" spc="-10" dirty="0">
                <a:solidFill>
                  <a:srgbClr val="231F20"/>
                </a:solidFill>
                <a:latin typeface="Arial"/>
                <a:cs typeface="Arial"/>
              </a:rPr>
              <a:t> </a:t>
            </a:r>
            <a:r>
              <a:rPr sz="1200" dirty="0">
                <a:solidFill>
                  <a:srgbClr val="231F20"/>
                </a:solidFill>
                <a:latin typeface="Arial"/>
                <a:cs typeface="Arial"/>
              </a:rPr>
              <a:t>with</a:t>
            </a:r>
            <a:r>
              <a:rPr sz="1200" spc="-10"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spc="-10" dirty="0">
                <a:solidFill>
                  <a:srgbClr val="231F20"/>
                </a:solidFill>
                <a:latin typeface="Arial"/>
                <a:cs typeface="Arial"/>
              </a:rPr>
              <a:t>Ambulance</a:t>
            </a:r>
            <a:r>
              <a:rPr lang="en-GB" sz="1200" spc="-10" dirty="0">
                <a:solidFill>
                  <a:srgbClr val="231F20"/>
                </a:solidFill>
                <a:latin typeface="Arial"/>
                <a:cs typeface="Arial"/>
              </a:rPr>
              <a:t>; 6</a:t>
            </a:r>
            <a:endParaRPr sz="1200" dirty="0">
              <a:latin typeface="Arial"/>
              <a:cs typeface="Arial"/>
            </a:endParaRPr>
          </a:p>
          <a:p>
            <a:pPr marL="12700" marR="29845">
              <a:lnSpc>
                <a:spcPct val="100000"/>
              </a:lnSpc>
            </a:pPr>
            <a:r>
              <a:rPr sz="1200" dirty="0">
                <a:solidFill>
                  <a:srgbClr val="231F20"/>
                </a:solidFill>
                <a:latin typeface="Arial"/>
                <a:cs typeface="Arial"/>
              </a:rPr>
              <a:t>Note</a:t>
            </a:r>
            <a:r>
              <a:rPr sz="1200" spc="-20" dirty="0">
                <a:solidFill>
                  <a:srgbClr val="231F20"/>
                </a:solidFill>
                <a:latin typeface="Arial"/>
                <a:cs typeface="Arial"/>
              </a:rPr>
              <a:t> </a:t>
            </a:r>
            <a:r>
              <a:rPr sz="1200" dirty="0">
                <a:solidFill>
                  <a:srgbClr val="231F20"/>
                </a:solidFill>
                <a:latin typeface="Arial"/>
                <a:cs typeface="Arial"/>
              </a:rPr>
              <a:t>:</a:t>
            </a:r>
            <a:r>
              <a:rPr sz="1200" spc="-15"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state</a:t>
            </a:r>
            <a:r>
              <a:rPr sz="1200" spc="-20" dirty="0">
                <a:solidFill>
                  <a:srgbClr val="231F20"/>
                </a:solidFill>
                <a:latin typeface="Arial"/>
                <a:cs typeface="Arial"/>
              </a:rPr>
              <a:t> </a:t>
            </a:r>
            <a:r>
              <a:rPr sz="1200" dirty="0">
                <a:solidFill>
                  <a:srgbClr val="231F20"/>
                </a:solidFill>
                <a:latin typeface="Arial"/>
                <a:cs typeface="Arial"/>
              </a:rPr>
              <a:t>project</a:t>
            </a:r>
            <a:r>
              <a:rPr sz="1200" spc="-15" dirty="0">
                <a:solidFill>
                  <a:srgbClr val="231F20"/>
                </a:solidFill>
                <a:latin typeface="Arial"/>
                <a:cs typeface="Arial"/>
              </a:rPr>
              <a:t> </a:t>
            </a:r>
            <a:r>
              <a:rPr sz="1200" dirty="0">
                <a:solidFill>
                  <a:srgbClr val="231F20"/>
                </a:solidFill>
                <a:latin typeface="Arial"/>
                <a:cs typeface="Arial"/>
              </a:rPr>
              <a:t>director</a:t>
            </a:r>
            <a:r>
              <a:rPr sz="1200" spc="-15" dirty="0">
                <a:solidFill>
                  <a:srgbClr val="231F20"/>
                </a:solidFill>
                <a:latin typeface="Arial"/>
                <a:cs typeface="Arial"/>
              </a:rPr>
              <a:t> </a:t>
            </a:r>
            <a:r>
              <a:rPr sz="1200" dirty="0">
                <a:solidFill>
                  <a:srgbClr val="231F20"/>
                </a:solidFill>
                <a:latin typeface="Arial"/>
                <a:cs typeface="Arial"/>
              </a:rPr>
              <a:t>will</a:t>
            </a:r>
            <a:r>
              <a:rPr sz="1200" spc="-20" dirty="0">
                <a:solidFill>
                  <a:srgbClr val="231F20"/>
                </a:solidFill>
                <a:latin typeface="Arial"/>
                <a:cs typeface="Arial"/>
              </a:rPr>
              <a:t> </a:t>
            </a:r>
            <a:r>
              <a:rPr sz="1200" dirty="0">
                <a:solidFill>
                  <a:srgbClr val="231F20"/>
                </a:solidFill>
                <a:latin typeface="Arial"/>
                <a:cs typeface="Arial"/>
              </a:rPr>
              <a:t>be</a:t>
            </a:r>
            <a:r>
              <a:rPr sz="1200" spc="-15" dirty="0">
                <a:solidFill>
                  <a:srgbClr val="231F20"/>
                </a:solidFill>
                <a:latin typeface="Arial"/>
                <a:cs typeface="Arial"/>
              </a:rPr>
              <a:t> </a:t>
            </a:r>
            <a:r>
              <a:rPr sz="1200" dirty="0">
                <a:solidFill>
                  <a:srgbClr val="231F20"/>
                </a:solidFill>
                <a:latin typeface="Arial"/>
                <a:cs typeface="Arial"/>
              </a:rPr>
              <a:t>requesting</a:t>
            </a:r>
            <a:r>
              <a:rPr sz="1200" spc="-20"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local</a:t>
            </a:r>
            <a:r>
              <a:rPr sz="1200" spc="-15" dirty="0">
                <a:solidFill>
                  <a:srgbClr val="231F20"/>
                </a:solidFill>
                <a:latin typeface="Arial"/>
                <a:cs typeface="Arial"/>
              </a:rPr>
              <a:t> </a:t>
            </a:r>
            <a:r>
              <a:rPr sz="1200" dirty="0">
                <a:solidFill>
                  <a:srgbClr val="231F20"/>
                </a:solidFill>
                <a:latin typeface="Arial"/>
                <a:cs typeface="Arial"/>
              </a:rPr>
              <a:t>administration</a:t>
            </a:r>
            <a:r>
              <a:rPr sz="1200" spc="-20" dirty="0">
                <a:solidFill>
                  <a:srgbClr val="231F20"/>
                </a:solidFill>
                <a:latin typeface="Arial"/>
                <a:cs typeface="Arial"/>
              </a:rPr>
              <a:t> </a:t>
            </a:r>
            <a:r>
              <a:rPr sz="1200" dirty="0">
                <a:solidFill>
                  <a:srgbClr val="231F20"/>
                </a:solidFill>
                <a:latin typeface="Arial"/>
                <a:cs typeface="Arial"/>
              </a:rPr>
              <a:t>to</a:t>
            </a:r>
            <a:r>
              <a:rPr sz="1200" spc="-15" dirty="0">
                <a:solidFill>
                  <a:srgbClr val="231F20"/>
                </a:solidFill>
                <a:latin typeface="Arial"/>
                <a:cs typeface="Arial"/>
              </a:rPr>
              <a:t> </a:t>
            </a:r>
            <a:r>
              <a:rPr sz="1200" spc="-10" dirty="0">
                <a:solidFill>
                  <a:srgbClr val="231F20"/>
                </a:solidFill>
                <a:latin typeface="Arial"/>
                <a:cs typeface="Arial"/>
              </a:rPr>
              <a:t>provide </a:t>
            </a:r>
            <a:r>
              <a:rPr sz="1200" dirty="0">
                <a:solidFill>
                  <a:srgbClr val="231F20"/>
                </a:solidFill>
                <a:latin typeface="Arial"/>
                <a:cs typeface="Arial"/>
              </a:rPr>
              <a:t>doctors</a:t>
            </a:r>
            <a:r>
              <a:rPr sz="1200" spc="-15" dirty="0">
                <a:solidFill>
                  <a:srgbClr val="231F20"/>
                </a:solidFill>
                <a:latin typeface="Arial"/>
                <a:cs typeface="Arial"/>
              </a:rPr>
              <a:t> </a:t>
            </a:r>
            <a:r>
              <a:rPr sz="1200" dirty="0">
                <a:solidFill>
                  <a:srgbClr val="231F20"/>
                </a:solidFill>
                <a:latin typeface="Arial"/>
                <a:cs typeface="Arial"/>
              </a:rPr>
              <a:t>with</a:t>
            </a:r>
            <a:r>
              <a:rPr sz="1200" spc="-5" dirty="0">
                <a:solidFill>
                  <a:srgbClr val="231F20"/>
                </a:solidFill>
                <a:latin typeface="Arial"/>
                <a:cs typeface="Arial"/>
              </a:rPr>
              <a:t> </a:t>
            </a:r>
            <a:r>
              <a:rPr sz="1200" dirty="0">
                <a:solidFill>
                  <a:srgbClr val="231F20"/>
                </a:solidFill>
                <a:latin typeface="Arial"/>
                <a:cs typeface="Arial"/>
              </a:rPr>
              <a:t>their</a:t>
            </a:r>
            <a:r>
              <a:rPr sz="1200" spc="-5" dirty="0">
                <a:solidFill>
                  <a:srgbClr val="231F20"/>
                </a:solidFill>
                <a:latin typeface="Arial"/>
                <a:cs typeface="Arial"/>
              </a:rPr>
              <a:t> </a:t>
            </a:r>
            <a:r>
              <a:rPr sz="1200" dirty="0">
                <a:solidFill>
                  <a:srgbClr val="231F20"/>
                </a:solidFill>
                <a:latin typeface="Arial"/>
                <a:cs typeface="Arial"/>
              </a:rPr>
              <a:t>safety </a:t>
            </a:r>
            <a:r>
              <a:rPr sz="1200" spc="-20" dirty="0">
                <a:solidFill>
                  <a:srgbClr val="231F20"/>
                </a:solidFill>
                <a:latin typeface="Arial"/>
                <a:cs typeface="Arial"/>
              </a:rPr>
              <a:t>kit.</a:t>
            </a:r>
            <a:endParaRPr sz="1200" dirty="0">
              <a:latin typeface="Arial"/>
              <a:cs typeface="Arial"/>
            </a:endParaRPr>
          </a:p>
          <a:p>
            <a:pPr marL="12700" marR="122555">
              <a:lnSpc>
                <a:spcPct val="100000"/>
              </a:lnSpc>
            </a:pP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safety</a:t>
            </a:r>
            <a:r>
              <a:rPr sz="1200" spc="-10" dirty="0">
                <a:solidFill>
                  <a:srgbClr val="231F20"/>
                </a:solidFill>
                <a:latin typeface="Arial"/>
                <a:cs typeface="Arial"/>
              </a:rPr>
              <a:t> </a:t>
            </a:r>
            <a:r>
              <a:rPr sz="1200" dirty="0">
                <a:solidFill>
                  <a:srgbClr val="231F20"/>
                </a:solidFill>
                <a:latin typeface="Arial"/>
                <a:cs typeface="Arial"/>
              </a:rPr>
              <a:t>of</a:t>
            </a:r>
            <a:r>
              <a:rPr sz="1200" spc="-5" dirty="0">
                <a:solidFill>
                  <a:srgbClr val="231F20"/>
                </a:solidFill>
                <a:latin typeface="Arial"/>
                <a:cs typeface="Arial"/>
              </a:rPr>
              <a:t> </a:t>
            </a:r>
            <a:r>
              <a:rPr sz="1200" dirty="0">
                <a:solidFill>
                  <a:srgbClr val="231F20"/>
                </a:solidFill>
                <a:latin typeface="Arial"/>
                <a:cs typeface="Arial"/>
              </a:rPr>
              <a:t>doctors</a:t>
            </a:r>
            <a:r>
              <a:rPr sz="1200" spc="-10" dirty="0">
                <a:solidFill>
                  <a:srgbClr val="231F20"/>
                </a:solidFill>
                <a:latin typeface="Arial"/>
                <a:cs typeface="Arial"/>
              </a:rPr>
              <a:t> </a:t>
            </a:r>
            <a:r>
              <a:rPr sz="1200" dirty="0">
                <a:solidFill>
                  <a:srgbClr val="231F20"/>
                </a:solidFill>
                <a:latin typeface="Arial"/>
                <a:cs typeface="Arial"/>
              </a:rPr>
              <a:t>and</a:t>
            </a:r>
            <a:r>
              <a:rPr sz="1200" spc="-10" dirty="0">
                <a:solidFill>
                  <a:srgbClr val="231F20"/>
                </a:solidFill>
                <a:latin typeface="Arial"/>
                <a:cs typeface="Arial"/>
              </a:rPr>
              <a:t> </a:t>
            </a:r>
            <a:r>
              <a:rPr sz="1200" dirty="0">
                <a:solidFill>
                  <a:srgbClr val="231F20"/>
                </a:solidFill>
                <a:latin typeface="Arial"/>
                <a:cs typeface="Arial"/>
              </a:rPr>
              <a:t>volunteers</a:t>
            </a:r>
            <a:r>
              <a:rPr sz="1200" spc="-5"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of</a:t>
            </a:r>
            <a:r>
              <a:rPr sz="1200" spc="-5" dirty="0">
                <a:solidFill>
                  <a:srgbClr val="231F20"/>
                </a:solidFill>
                <a:latin typeface="Arial"/>
                <a:cs typeface="Arial"/>
              </a:rPr>
              <a:t> </a:t>
            </a:r>
            <a:r>
              <a:rPr sz="1200" dirty="0">
                <a:solidFill>
                  <a:srgbClr val="231F20"/>
                </a:solidFill>
                <a:latin typeface="Arial"/>
                <a:cs typeface="Arial"/>
              </a:rPr>
              <a:t>utmost</a:t>
            </a:r>
            <a:r>
              <a:rPr sz="1200" spc="-10" dirty="0">
                <a:solidFill>
                  <a:srgbClr val="231F20"/>
                </a:solidFill>
                <a:latin typeface="Arial"/>
                <a:cs typeface="Arial"/>
              </a:rPr>
              <a:t> </a:t>
            </a:r>
            <a:r>
              <a:rPr sz="1200" dirty="0">
                <a:solidFill>
                  <a:srgbClr val="231F20"/>
                </a:solidFill>
                <a:latin typeface="Arial"/>
                <a:cs typeface="Arial"/>
              </a:rPr>
              <a:t>importance</a:t>
            </a:r>
            <a:r>
              <a:rPr sz="1200" spc="-10" dirty="0">
                <a:solidFill>
                  <a:srgbClr val="231F20"/>
                </a:solidFill>
                <a:latin typeface="Arial"/>
                <a:cs typeface="Arial"/>
              </a:rPr>
              <a:t> </a:t>
            </a:r>
            <a:r>
              <a:rPr sz="1200" dirty="0">
                <a:solidFill>
                  <a:srgbClr val="231F20"/>
                </a:solidFill>
                <a:latin typeface="Arial"/>
                <a:cs typeface="Arial"/>
              </a:rPr>
              <a:t>and</a:t>
            </a:r>
            <a:r>
              <a:rPr sz="1200" spc="-5"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5" dirty="0">
                <a:solidFill>
                  <a:srgbClr val="231F20"/>
                </a:solidFill>
                <a:latin typeface="Arial"/>
                <a:cs typeface="Arial"/>
              </a:rPr>
              <a:t> </a:t>
            </a:r>
            <a:r>
              <a:rPr sz="1200" spc="-10" dirty="0">
                <a:solidFill>
                  <a:srgbClr val="231F20"/>
                </a:solidFill>
                <a:latin typeface="Arial"/>
                <a:cs typeface="Arial"/>
              </a:rPr>
              <a:t>taken </a:t>
            </a:r>
            <a:r>
              <a:rPr sz="1200" dirty="0">
                <a:solidFill>
                  <a:srgbClr val="231F20"/>
                </a:solidFill>
                <a:latin typeface="Arial"/>
                <a:cs typeface="Arial"/>
              </a:rPr>
              <a:t>care</a:t>
            </a:r>
            <a:r>
              <a:rPr sz="1200" spc="-15" dirty="0">
                <a:solidFill>
                  <a:srgbClr val="231F20"/>
                </a:solidFill>
                <a:latin typeface="Arial"/>
                <a:cs typeface="Arial"/>
              </a:rPr>
              <a:t> </a:t>
            </a:r>
            <a:r>
              <a:rPr sz="1200" spc="-10" dirty="0">
                <a:solidFill>
                  <a:srgbClr val="231F20"/>
                </a:solidFill>
                <a:latin typeface="Arial"/>
                <a:cs typeface="Arial"/>
              </a:rPr>
              <a:t>properly.</a:t>
            </a:r>
            <a:endParaRPr sz="1200" dirty="0">
              <a:latin typeface="Arial"/>
              <a:cs typeface="Arial"/>
            </a:endParaRPr>
          </a:p>
          <a:p>
            <a:pPr>
              <a:lnSpc>
                <a:spcPct val="100000"/>
              </a:lnSpc>
              <a:spcBef>
                <a:spcPts val="220"/>
              </a:spcBef>
            </a:pPr>
            <a:endParaRPr sz="1200" dirty="0">
              <a:latin typeface="Arial"/>
              <a:cs typeface="Arial"/>
            </a:endParaRPr>
          </a:p>
          <a:p>
            <a:pPr marL="294005" indent="-281305">
              <a:lnSpc>
                <a:spcPct val="100000"/>
              </a:lnSpc>
              <a:buAutoNum type="arabicPeriod" startAt="7"/>
              <a:tabLst>
                <a:tab pos="294005" algn="l"/>
              </a:tabLst>
            </a:pPr>
            <a:r>
              <a:rPr sz="2000" b="1" dirty="0">
                <a:solidFill>
                  <a:srgbClr val="3E96D2"/>
                </a:solidFill>
                <a:latin typeface="Arial"/>
                <a:cs typeface="Arial"/>
              </a:rPr>
              <a:t>Rules</a:t>
            </a:r>
            <a:r>
              <a:rPr sz="2000" b="1" spc="-50" dirty="0">
                <a:solidFill>
                  <a:srgbClr val="3E96D2"/>
                </a:solidFill>
                <a:latin typeface="Arial"/>
                <a:cs typeface="Arial"/>
              </a:rPr>
              <a:t> </a:t>
            </a:r>
            <a:r>
              <a:rPr sz="2000" b="1" dirty="0">
                <a:solidFill>
                  <a:srgbClr val="3E96D2"/>
                </a:solidFill>
                <a:latin typeface="Arial"/>
                <a:cs typeface="Arial"/>
              </a:rPr>
              <a:t>&amp;</a:t>
            </a:r>
            <a:r>
              <a:rPr sz="2000" b="1" spc="-50" dirty="0">
                <a:solidFill>
                  <a:srgbClr val="3E96D2"/>
                </a:solidFill>
                <a:latin typeface="Arial"/>
                <a:cs typeface="Arial"/>
              </a:rPr>
              <a:t> </a:t>
            </a:r>
            <a:r>
              <a:rPr sz="2000" b="1" spc="-10" dirty="0">
                <a:solidFill>
                  <a:srgbClr val="3E96D2"/>
                </a:solidFill>
                <a:latin typeface="Arial"/>
                <a:cs typeface="Arial"/>
              </a:rPr>
              <a:t>Regulations</a:t>
            </a:r>
            <a:r>
              <a:rPr sz="2000" b="1" spc="-45" dirty="0">
                <a:solidFill>
                  <a:srgbClr val="3E96D2"/>
                </a:solidFill>
                <a:latin typeface="Arial"/>
                <a:cs typeface="Arial"/>
              </a:rPr>
              <a:t> </a:t>
            </a:r>
            <a:r>
              <a:rPr sz="2000" b="1" spc="-50" dirty="0">
                <a:solidFill>
                  <a:srgbClr val="3E96D2"/>
                </a:solidFill>
                <a:latin typeface="Arial"/>
                <a:cs typeface="Arial"/>
              </a:rPr>
              <a:t>:</a:t>
            </a:r>
            <a:endParaRPr sz="2000" dirty="0">
              <a:latin typeface="Arial"/>
              <a:cs typeface="Arial"/>
            </a:endParaRPr>
          </a:p>
          <a:p>
            <a:pPr marL="12700" marR="368300">
              <a:lnSpc>
                <a:spcPct val="100000"/>
              </a:lnSpc>
              <a:spcBef>
                <a:spcPts val="2240"/>
              </a:spcBef>
            </a:pPr>
            <a:r>
              <a:rPr sz="1200" dirty="0">
                <a:solidFill>
                  <a:srgbClr val="231F20"/>
                </a:solidFill>
                <a:latin typeface="Arial"/>
                <a:cs typeface="Arial"/>
              </a:rPr>
              <a:t>Follow</a:t>
            </a:r>
            <a:r>
              <a:rPr sz="1200" spc="-15" dirty="0">
                <a:solidFill>
                  <a:srgbClr val="231F20"/>
                </a:solidFill>
                <a:latin typeface="Arial"/>
                <a:cs typeface="Arial"/>
              </a:rPr>
              <a:t> </a:t>
            </a:r>
            <a:r>
              <a:rPr sz="1200" dirty="0">
                <a:solidFill>
                  <a:srgbClr val="231F20"/>
                </a:solidFill>
                <a:latin typeface="Arial"/>
                <a:cs typeface="Arial"/>
              </a:rPr>
              <a:t>properly</a:t>
            </a:r>
            <a:r>
              <a:rPr sz="1200" spc="-10"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government</a:t>
            </a:r>
            <a:r>
              <a:rPr sz="1200" spc="-10" dirty="0">
                <a:solidFill>
                  <a:srgbClr val="231F20"/>
                </a:solidFill>
                <a:latin typeface="Arial"/>
                <a:cs typeface="Arial"/>
              </a:rPr>
              <a:t> </a:t>
            </a:r>
            <a:r>
              <a:rPr sz="1200" dirty="0">
                <a:solidFill>
                  <a:srgbClr val="231F20"/>
                </a:solidFill>
                <a:latin typeface="Arial"/>
                <a:cs typeface="Arial"/>
              </a:rPr>
              <a:t>norms</a:t>
            </a:r>
            <a:r>
              <a:rPr sz="1200" spc="-15" dirty="0">
                <a:solidFill>
                  <a:srgbClr val="231F20"/>
                </a:solidFill>
                <a:latin typeface="Arial"/>
                <a:cs typeface="Arial"/>
              </a:rPr>
              <a:t> </a:t>
            </a:r>
            <a:r>
              <a:rPr sz="1200" dirty="0">
                <a:solidFill>
                  <a:srgbClr val="231F20"/>
                </a:solidFill>
                <a:latin typeface="Arial"/>
                <a:cs typeface="Arial"/>
              </a:rPr>
              <a:t>of</a:t>
            </a:r>
            <a:r>
              <a:rPr sz="1200" spc="-10" dirty="0">
                <a:solidFill>
                  <a:srgbClr val="231F20"/>
                </a:solidFill>
                <a:latin typeface="Arial"/>
                <a:cs typeface="Arial"/>
              </a:rPr>
              <a:t> </a:t>
            </a:r>
            <a:r>
              <a:rPr sz="1200" dirty="0">
                <a:solidFill>
                  <a:srgbClr val="231F20"/>
                </a:solidFill>
                <a:latin typeface="Arial"/>
                <a:cs typeface="Arial"/>
              </a:rPr>
              <a:t>social</a:t>
            </a:r>
            <a:r>
              <a:rPr sz="1200" spc="-10" dirty="0">
                <a:solidFill>
                  <a:srgbClr val="231F20"/>
                </a:solidFill>
                <a:latin typeface="Arial"/>
                <a:cs typeface="Arial"/>
              </a:rPr>
              <a:t> </a:t>
            </a:r>
            <a:r>
              <a:rPr lang="en-GB" sz="1200" dirty="0">
                <a:solidFill>
                  <a:srgbClr val="231F20"/>
                </a:solidFill>
                <a:latin typeface="Arial"/>
                <a:cs typeface="Arial"/>
              </a:rPr>
              <a:t>Workers</a:t>
            </a:r>
            <a:r>
              <a:rPr sz="1200" spc="-15" dirty="0">
                <a:solidFill>
                  <a:srgbClr val="231F20"/>
                </a:solidFill>
                <a:latin typeface="Arial"/>
                <a:cs typeface="Arial"/>
              </a:rPr>
              <a:t> </a:t>
            </a:r>
            <a:r>
              <a:rPr sz="1200" dirty="0">
                <a:solidFill>
                  <a:srgbClr val="231F20"/>
                </a:solidFill>
                <a:latin typeface="Arial"/>
                <a:cs typeface="Arial"/>
              </a:rPr>
              <a:t>as</a:t>
            </a:r>
            <a:r>
              <a:rPr sz="1200" spc="-10" dirty="0">
                <a:solidFill>
                  <a:srgbClr val="231F20"/>
                </a:solidFill>
                <a:latin typeface="Arial"/>
                <a:cs typeface="Arial"/>
              </a:rPr>
              <a:t> </a:t>
            </a:r>
            <a:r>
              <a:rPr sz="1200" dirty="0">
                <a:solidFill>
                  <a:srgbClr val="231F20"/>
                </a:solidFill>
                <a:latin typeface="Arial"/>
                <a:cs typeface="Arial"/>
              </a:rPr>
              <a:t>well</a:t>
            </a:r>
            <a:r>
              <a:rPr sz="1200" spc="-15" dirty="0">
                <a:solidFill>
                  <a:srgbClr val="231F20"/>
                </a:solidFill>
                <a:latin typeface="Arial"/>
                <a:cs typeface="Arial"/>
              </a:rPr>
              <a:t> </a:t>
            </a:r>
            <a:r>
              <a:rPr sz="1200" dirty="0">
                <a:solidFill>
                  <a:srgbClr val="231F20"/>
                </a:solidFill>
                <a:latin typeface="Arial"/>
                <a:cs typeface="Arial"/>
              </a:rPr>
              <a:t>as</a:t>
            </a:r>
            <a:r>
              <a:rPr sz="1200" spc="-10" dirty="0">
                <a:solidFill>
                  <a:srgbClr val="231F20"/>
                </a:solidFill>
                <a:latin typeface="Arial"/>
                <a:cs typeface="Arial"/>
              </a:rPr>
              <a:t> </a:t>
            </a:r>
            <a:r>
              <a:rPr sz="1200" dirty="0">
                <a:solidFill>
                  <a:srgbClr val="231F20"/>
                </a:solidFill>
                <a:latin typeface="Arial"/>
                <a:cs typeface="Arial"/>
              </a:rPr>
              <a:t>follow</a:t>
            </a:r>
            <a:r>
              <a:rPr sz="1200" spc="-10" dirty="0">
                <a:solidFill>
                  <a:srgbClr val="231F20"/>
                </a:solidFill>
                <a:latin typeface="Arial"/>
                <a:cs typeface="Arial"/>
              </a:rPr>
              <a:t> </a:t>
            </a:r>
            <a:r>
              <a:rPr sz="1200" spc="-25" dirty="0">
                <a:solidFill>
                  <a:srgbClr val="231F20"/>
                </a:solidFill>
                <a:latin typeface="Arial"/>
                <a:cs typeface="Arial"/>
              </a:rPr>
              <a:t>the </a:t>
            </a:r>
            <a:r>
              <a:rPr sz="1200" dirty="0">
                <a:solidFill>
                  <a:srgbClr val="231F20"/>
                </a:solidFill>
                <a:latin typeface="Arial"/>
                <a:cs typeface="Arial"/>
              </a:rPr>
              <a:t>guidelines</a:t>
            </a:r>
            <a:r>
              <a:rPr sz="1200" spc="-15" dirty="0">
                <a:solidFill>
                  <a:srgbClr val="231F20"/>
                </a:solidFill>
                <a:latin typeface="Arial"/>
                <a:cs typeface="Arial"/>
              </a:rPr>
              <a:t> </a:t>
            </a:r>
            <a:r>
              <a:rPr sz="1200" dirty="0">
                <a:solidFill>
                  <a:srgbClr val="231F20"/>
                </a:solidFill>
                <a:latin typeface="Arial"/>
                <a:cs typeface="Arial"/>
              </a:rPr>
              <a:t>issued</a:t>
            </a:r>
            <a:r>
              <a:rPr sz="1200" spc="-10" dirty="0">
                <a:solidFill>
                  <a:srgbClr val="231F20"/>
                </a:solidFill>
                <a:latin typeface="Arial"/>
                <a:cs typeface="Arial"/>
              </a:rPr>
              <a:t> </a:t>
            </a:r>
            <a:r>
              <a:rPr sz="1200" dirty="0">
                <a:solidFill>
                  <a:srgbClr val="231F20"/>
                </a:solidFill>
                <a:latin typeface="Arial"/>
                <a:cs typeface="Arial"/>
              </a:rPr>
              <a:t>by</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local</a:t>
            </a:r>
            <a:r>
              <a:rPr sz="1200" spc="-10" dirty="0">
                <a:solidFill>
                  <a:srgbClr val="231F20"/>
                </a:solidFill>
                <a:latin typeface="Arial"/>
                <a:cs typeface="Arial"/>
              </a:rPr>
              <a:t> authorities.</a:t>
            </a:r>
            <a:endParaRPr sz="1200" dirty="0">
              <a:latin typeface="Arial"/>
              <a:cs typeface="Arial"/>
            </a:endParaRPr>
          </a:p>
          <a:p>
            <a:pPr>
              <a:lnSpc>
                <a:spcPct val="100000"/>
              </a:lnSpc>
              <a:spcBef>
                <a:spcPts val="220"/>
              </a:spcBef>
            </a:pPr>
            <a:endParaRPr sz="1200" dirty="0">
              <a:latin typeface="Arial"/>
              <a:cs typeface="Arial"/>
            </a:endParaRPr>
          </a:p>
          <a:p>
            <a:pPr marL="294005" indent="-281305">
              <a:lnSpc>
                <a:spcPct val="100000"/>
              </a:lnSpc>
              <a:buAutoNum type="arabicPeriod" startAt="8"/>
              <a:tabLst>
                <a:tab pos="294005" algn="l"/>
              </a:tabLst>
            </a:pPr>
            <a:r>
              <a:rPr sz="2000" b="1" dirty="0">
                <a:solidFill>
                  <a:srgbClr val="3E96D2"/>
                </a:solidFill>
                <a:latin typeface="Arial"/>
                <a:cs typeface="Arial"/>
              </a:rPr>
              <a:t>Process</a:t>
            </a:r>
            <a:r>
              <a:rPr sz="2000" b="1" spc="-50" dirty="0">
                <a:solidFill>
                  <a:srgbClr val="3E96D2"/>
                </a:solidFill>
                <a:latin typeface="Arial"/>
                <a:cs typeface="Arial"/>
              </a:rPr>
              <a:t> </a:t>
            </a:r>
            <a:r>
              <a:rPr sz="2000" b="1" dirty="0">
                <a:solidFill>
                  <a:srgbClr val="3E96D2"/>
                </a:solidFill>
                <a:latin typeface="Arial"/>
                <a:cs typeface="Arial"/>
              </a:rPr>
              <a:t>for</a:t>
            </a:r>
            <a:r>
              <a:rPr sz="2000" b="1" spc="-45" dirty="0">
                <a:solidFill>
                  <a:srgbClr val="3E96D2"/>
                </a:solidFill>
                <a:latin typeface="Arial"/>
                <a:cs typeface="Arial"/>
              </a:rPr>
              <a:t> </a:t>
            </a:r>
            <a:r>
              <a:rPr sz="2000" b="1" dirty="0">
                <a:solidFill>
                  <a:srgbClr val="3E96D2"/>
                </a:solidFill>
                <a:latin typeface="Arial"/>
                <a:cs typeface="Arial"/>
              </a:rPr>
              <a:t>operating</a:t>
            </a:r>
            <a:r>
              <a:rPr sz="2000" b="1" spc="-45" dirty="0">
                <a:solidFill>
                  <a:srgbClr val="3E96D2"/>
                </a:solidFill>
                <a:latin typeface="Arial"/>
                <a:cs typeface="Arial"/>
              </a:rPr>
              <a:t> </a:t>
            </a:r>
            <a:r>
              <a:rPr sz="2000" b="1" dirty="0">
                <a:solidFill>
                  <a:srgbClr val="3E96D2"/>
                </a:solidFill>
                <a:latin typeface="Arial"/>
                <a:cs typeface="Arial"/>
              </a:rPr>
              <a:t>the</a:t>
            </a:r>
            <a:r>
              <a:rPr sz="2000" b="1" spc="-50" dirty="0">
                <a:solidFill>
                  <a:srgbClr val="3E96D2"/>
                </a:solidFill>
                <a:latin typeface="Arial"/>
                <a:cs typeface="Arial"/>
              </a:rPr>
              <a:t> </a:t>
            </a:r>
            <a:r>
              <a:rPr sz="2000" b="1" dirty="0">
                <a:solidFill>
                  <a:srgbClr val="3E96D2"/>
                </a:solidFill>
                <a:latin typeface="Arial"/>
                <a:cs typeface="Arial"/>
              </a:rPr>
              <a:t>mobile</a:t>
            </a:r>
            <a:r>
              <a:rPr sz="2000" b="1" spc="-45" dirty="0">
                <a:solidFill>
                  <a:srgbClr val="3E96D2"/>
                </a:solidFill>
                <a:latin typeface="Arial"/>
                <a:cs typeface="Arial"/>
              </a:rPr>
              <a:t> </a:t>
            </a:r>
            <a:r>
              <a:rPr sz="2000" b="1" dirty="0">
                <a:solidFill>
                  <a:srgbClr val="3E96D2"/>
                </a:solidFill>
                <a:latin typeface="Arial"/>
                <a:cs typeface="Arial"/>
              </a:rPr>
              <a:t>van</a:t>
            </a:r>
            <a:r>
              <a:rPr sz="2000" b="1" spc="-45" dirty="0">
                <a:solidFill>
                  <a:srgbClr val="3E96D2"/>
                </a:solidFill>
                <a:latin typeface="Arial"/>
                <a:cs typeface="Arial"/>
              </a:rPr>
              <a:t> </a:t>
            </a:r>
            <a:r>
              <a:rPr sz="2000" b="1" spc="-50" dirty="0">
                <a:solidFill>
                  <a:srgbClr val="3E96D2"/>
                </a:solidFill>
                <a:latin typeface="Arial"/>
                <a:cs typeface="Arial"/>
              </a:rPr>
              <a:t>:</a:t>
            </a:r>
            <a:endParaRPr sz="2000" dirty="0">
              <a:latin typeface="Arial"/>
              <a:cs typeface="Arial"/>
            </a:endParaRPr>
          </a:p>
          <a:p>
            <a:pPr marL="470534" lvl="1" indent="-241935">
              <a:lnSpc>
                <a:spcPct val="100000"/>
              </a:lnSpc>
              <a:spcBef>
                <a:spcPts val="1280"/>
              </a:spcBef>
              <a:buAutoNum type="alphaLcParenR"/>
              <a:tabLst>
                <a:tab pos="470534" algn="l"/>
              </a:tabLst>
            </a:pPr>
            <a:r>
              <a:rPr sz="1200" dirty="0">
                <a:solidFill>
                  <a:srgbClr val="231F20"/>
                </a:solidFill>
                <a:latin typeface="Arial"/>
                <a:cs typeface="Arial"/>
              </a:rPr>
              <a:t>Fix</a:t>
            </a:r>
            <a:r>
              <a:rPr sz="1200" spc="-20" dirty="0">
                <a:solidFill>
                  <a:srgbClr val="231F20"/>
                </a:solidFill>
                <a:latin typeface="Arial"/>
                <a:cs typeface="Arial"/>
              </a:rPr>
              <a:t> </a:t>
            </a:r>
            <a:r>
              <a:rPr sz="1200" dirty="0">
                <a:solidFill>
                  <a:srgbClr val="231F20"/>
                </a:solidFill>
                <a:latin typeface="Arial"/>
                <a:cs typeface="Arial"/>
              </a:rPr>
              <a:t>the</a:t>
            </a:r>
            <a:r>
              <a:rPr sz="1200" spc="-20" dirty="0">
                <a:solidFill>
                  <a:srgbClr val="231F20"/>
                </a:solidFill>
                <a:latin typeface="Arial"/>
                <a:cs typeface="Arial"/>
              </a:rPr>
              <a:t> </a:t>
            </a:r>
            <a:r>
              <a:rPr sz="1200" dirty="0">
                <a:solidFill>
                  <a:srgbClr val="231F20"/>
                </a:solidFill>
                <a:latin typeface="Arial"/>
                <a:cs typeface="Arial"/>
              </a:rPr>
              <a:t>location</a:t>
            </a:r>
            <a:r>
              <a:rPr sz="1200" spc="-20" dirty="0">
                <a:solidFill>
                  <a:srgbClr val="231F20"/>
                </a:solidFill>
                <a:latin typeface="Arial"/>
                <a:cs typeface="Arial"/>
              </a:rPr>
              <a:t> </a:t>
            </a:r>
            <a:r>
              <a:rPr sz="1200" dirty="0">
                <a:solidFill>
                  <a:srgbClr val="231F20"/>
                </a:solidFill>
                <a:latin typeface="Arial"/>
                <a:cs typeface="Arial"/>
              </a:rPr>
              <a:t>after</a:t>
            </a:r>
            <a:r>
              <a:rPr sz="1200" spc="-20" dirty="0">
                <a:solidFill>
                  <a:srgbClr val="231F20"/>
                </a:solidFill>
                <a:latin typeface="Arial"/>
                <a:cs typeface="Arial"/>
              </a:rPr>
              <a:t> </a:t>
            </a:r>
            <a:r>
              <a:rPr sz="1200" dirty="0">
                <a:solidFill>
                  <a:srgbClr val="231F20"/>
                </a:solidFill>
                <a:latin typeface="Arial"/>
                <a:cs typeface="Arial"/>
              </a:rPr>
              <a:t>discussing</a:t>
            </a:r>
            <a:r>
              <a:rPr sz="1200" spc="-15" dirty="0">
                <a:solidFill>
                  <a:srgbClr val="231F20"/>
                </a:solidFill>
                <a:latin typeface="Arial"/>
                <a:cs typeface="Arial"/>
              </a:rPr>
              <a:t> </a:t>
            </a:r>
            <a:r>
              <a:rPr sz="1200" dirty="0">
                <a:solidFill>
                  <a:srgbClr val="231F20"/>
                </a:solidFill>
                <a:latin typeface="Arial"/>
                <a:cs typeface="Arial"/>
              </a:rPr>
              <a:t>with</a:t>
            </a:r>
            <a:r>
              <a:rPr sz="1200" spc="-20" dirty="0">
                <a:solidFill>
                  <a:srgbClr val="231F20"/>
                </a:solidFill>
                <a:latin typeface="Arial"/>
                <a:cs typeface="Arial"/>
              </a:rPr>
              <a:t> </a:t>
            </a:r>
            <a:r>
              <a:rPr sz="1200" dirty="0">
                <a:solidFill>
                  <a:srgbClr val="231F20"/>
                </a:solidFill>
                <a:latin typeface="Arial"/>
                <a:cs typeface="Arial"/>
              </a:rPr>
              <a:t>the</a:t>
            </a:r>
            <a:r>
              <a:rPr sz="1200" spc="-20" dirty="0">
                <a:solidFill>
                  <a:srgbClr val="231F20"/>
                </a:solidFill>
                <a:latin typeface="Arial"/>
                <a:cs typeface="Arial"/>
              </a:rPr>
              <a:t> </a:t>
            </a:r>
            <a:r>
              <a:rPr sz="1200" dirty="0">
                <a:solidFill>
                  <a:srgbClr val="231F20"/>
                </a:solidFill>
                <a:latin typeface="Arial"/>
                <a:cs typeface="Arial"/>
              </a:rPr>
              <a:t>local</a:t>
            </a:r>
            <a:r>
              <a:rPr sz="1200" spc="-20" dirty="0">
                <a:solidFill>
                  <a:srgbClr val="231F20"/>
                </a:solidFill>
                <a:latin typeface="Arial"/>
                <a:cs typeface="Arial"/>
              </a:rPr>
              <a:t> </a:t>
            </a:r>
            <a:r>
              <a:rPr sz="1200" spc="-10" dirty="0">
                <a:solidFill>
                  <a:srgbClr val="231F20"/>
                </a:solidFill>
                <a:latin typeface="Arial"/>
                <a:cs typeface="Arial"/>
              </a:rPr>
              <a:t>authorities.</a:t>
            </a:r>
            <a:endParaRPr sz="1200" dirty="0">
              <a:latin typeface="Arial"/>
              <a:cs typeface="Arial"/>
            </a:endParaRPr>
          </a:p>
          <a:p>
            <a:pPr marL="469265" marR="241300" lvl="1" indent="-241300">
              <a:lnSpc>
                <a:spcPct val="100000"/>
              </a:lnSpc>
              <a:buAutoNum type="alphaLcParenR"/>
              <a:tabLst>
                <a:tab pos="469265" algn="l"/>
              </a:tabLst>
            </a:pPr>
            <a:r>
              <a:rPr sz="1200" dirty="0">
                <a:solidFill>
                  <a:srgbClr val="231F20"/>
                </a:solidFill>
                <a:latin typeface="Arial"/>
                <a:cs typeface="Arial"/>
              </a:rPr>
              <a:t>Opening</a:t>
            </a:r>
            <a:r>
              <a:rPr sz="1200" spc="-15" dirty="0">
                <a:solidFill>
                  <a:srgbClr val="231F20"/>
                </a:solidFill>
                <a:latin typeface="Arial"/>
                <a:cs typeface="Arial"/>
              </a:rPr>
              <a:t> </a:t>
            </a:r>
            <a:r>
              <a:rPr sz="1200" dirty="0">
                <a:solidFill>
                  <a:srgbClr val="231F20"/>
                </a:solidFill>
                <a:latin typeface="Arial"/>
                <a:cs typeface="Arial"/>
              </a:rPr>
              <a:t>of</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dispensary</a:t>
            </a:r>
            <a:r>
              <a:rPr sz="1200" spc="-10" dirty="0">
                <a:solidFill>
                  <a:srgbClr val="231F20"/>
                </a:solidFill>
                <a:latin typeface="Arial"/>
                <a:cs typeface="Arial"/>
              </a:rPr>
              <a:t> </a:t>
            </a:r>
            <a:r>
              <a:rPr sz="1200" dirty="0">
                <a:solidFill>
                  <a:srgbClr val="231F20"/>
                </a:solidFill>
                <a:latin typeface="Arial"/>
                <a:cs typeface="Arial"/>
              </a:rPr>
              <a:t>by</a:t>
            </a:r>
            <a:r>
              <a:rPr sz="1200" spc="-10"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hands</a:t>
            </a:r>
            <a:r>
              <a:rPr sz="1200" spc="-10" dirty="0">
                <a:solidFill>
                  <a:srgbClr val="231F20"/>
                </a:solidFill>
                <a:latin typeface="Arial"/>
                <a:cs typeface="Arial"/>
              </a:rPr>
              <a:t> </a:t>
            </a:r>
            <a:r>
              <a:rPr sz="1200" dirty="0">
                <a:solidFill>
                  <a:srgbClr val="231F20"/>
                </a:solidFill>
                <a:latin typeface="Arial"/>
                <a:cs typeface="Arial"/>
              </a:rPr>
              <a:t>of</a:t>
            </a:r>
            <a:r>
              <a:rPr sz="1200" spc="-10" dirty="0">
                <a:solidFill>
                  <a:srgbClr val="231F20"/>
                </a:solidFill>
                <a:latin typeface="Arial"/>
                <a:cs typeface="Arial"/>
              </a:rPr>
              <a:t> </a:t>
            </a:r>
            <a:r>
              <a:rPr sz="1200" dirty="0">
                <a:solidFill>
                  <a:srgbClr val="231F20"/>
                </a:solidFill>
                <a:latin typeface="Arial"/>
                <a:cs typeface="Arial"/>
              </a:rPr>
              <a:t>your</a:t>
            </a:r>
            <a:r>
              <a:rPr sz="1200" spc="-10" dirty="0">
                <a:solidFill>
                  <a:srgbClr val="231F20"/>
                </a:solidFill>
                <a:latin typeface="Arial"/>
                <a:cs typeface="Arial"/>
              </a:rPr>
              <a:t> </a:t>
            </a:r>
            <a:r>
              <a:rPr sz="1200" dirty="0">
                <a:solidFill>
                  <a:srgbClr val="231F20"/>
                </a:solidFill>
                <a:latin typeface="Arial"/>
                <a:cs typeface="Arial"/>
              </a:rPr>
              <a:t>local</a:t>
            </a:r>
            <a:r>
              <a:rPr sz="1200" spc="-10" dirty="0">
                <a:solidFill>
                  <a:srgbClr val="231F20"/>
                </a:solidFill>
                <a:latin typeface="Arial"/>
                <a:cs typeface="Arial"/>
              </a:rPr>
              <a:t> </a:t>
            </a:r>
            <a:r>
              <a:rPr sz="1200" dirty="0">
                <a:solidFill>
                  <a:srgbClr val="231F20"/>
                </a:solidFill>
                <a:latin typeface="Arial"/>
                <a:cs typeface="Arial"/>
              </a:rPr>
              <a:t>Corporation</a:t>
            </a:r>
            <a:r>
              <a:rPr sz="1200" spc="-10" dirty="0">
                <a:solidFill>
                  <a:srgbClr val="231F20"/>
                </a:solidFill>
                <a:latin typeface="Arial"/>
                <a:cs typeface="Arial"/>
              </a:rPr>
              <a:t> Commis </a:t>
            </a:r>
            <a:r>
              <a:rPr sz="1200" dirty="0">
                <a:solidFill>
                  <a:srgbClr val="231F20"/>
                </a:solidFill>
                <a:latin typeface="Arial"/>
                <a:cs typeface="Arial"/>
              </a:rPr>
              <a:t>sioner</a:t>
            </a:r>
            <a:r>
              <a:rPr sz="1200" spc="-10" dirty="0">
                <a:solidFill>
                  <a:srgbClr val="231F20"/>
                </a:solidFill>
                <a:latin typeface="Arial"/>
                <a:cs typeface="Arial"/>
              </a:rPr>
              <a:t> </a:t>
            </a:r>
            <a:r>
              <a:rPr sz="1200" dirty="0">
                <a:solidFill>
                  <a:srgbClr val="231F20"/>
                </a:solidFill>
                <a:latin typeface="Arial"/>
                <a:cs typeface="Arial"/>
              </a:rPr>
              <a:t>or</a:t>
            </a:r>
            <a:r>
              <a:rPr sz="1200" spc="-10" dirty="0">
                <a:solidFill>
                  <a:srgbClr val="231F20"/>
                </a:solidFill>
                <a:latin typeface="Arial"/>
                <a:cs typeface="Arial"/>
              </a:rPr>
              <a:t> </a:t>
            </a:r>
            <a:r>
              <a:rPr sz="1200" dirty="0">
                <a:solidFill>
                  <a:srgbClr val="231F20"/>
                </a:solidFill>
                <a:latin typeface="Arial"/>
                <a:cs typeface="Arial"/>
              </a:rPr>
              <a:t>Collector</a:t>
            </a:r>
            <a:r>
              <a:rPr sz="1200" spc="-10" dirty="0">
                <a:solidFill>
                  <a:srgbClr val="231F20"/>
                </a:solidFill>
                <a:latin typeface="Arial"/>
                <a:cs typeface="Arial"/>
              </a:rPr>
              <a:t> </a:t>
            </a:r>
            <a:r>
              <a:rPr sz="1200" dirty="0">
                <a:solidFill>
                  <a:srgbClr val="231F20"/>
                </a:solidFill>
                <a:latin typeface="Arial"/>
                <a:cs typeface="Arial"/>
              </a:rPr>
              <a:t>and</a:t>
            </a:r>
            <a:r>
              <a:rPr sz="1200" spc="-5" dirty="0">
                <a:solidFill>
                  <a:srgbClr val="231F20"/>
                </a:solidFill>
                <a:latin typeface="Arial"/>
                <a:cs typeface="Arial"/>
              </a:rPr>
              <a:t> </a:t>
            </a:r>
            <a:r>
              <a:rPr sz="1200" dirty="0">
                <a:solidFill>
                  <a:srgbClr val="231F20"/>
                </a:solidFill>
                <a:latin typeface="Arial"/>
                <a:cs typeface="Arial"/>
              </a:rPr>
              <a:t>then</a:t>
            </a:r>
            <a:r>
              <a:rPr sz="1200" spc="-10" dirty="0">
                <a:solidFill>
                  <a:srgbClr val="231F20"/>
                </a:solidFill>
                <a:latin typeface="Arial"/>
                <a:cs typeface="Arial"/>
              </a:rPr>
              <a:t> </a:t>
            </a:r>
            <a:r>
              <a:rPr sz="1200" dirty="0">
                <a:solidFill>
                  <a:srgbClr val="231F20"/>
                </a:solidFill>
                <a:latin typeface="Arial"/>
                <a:cs typeface="Arial"/>
              </a:rPr>
              <a:t>start</a:t>
            </a:r>
            <a:r>
              <a:rPr sz="1200" spc="-10" dirty="0">
                <a:solidFill>
                  <a:srgbClr val="231F20"/>
                </a:solidFill>
                <a:latin typeface="Arial"/>
                <a:cs typeface="Arial"/>
              </a:rPr>
              <a:t> </a:t>
            </a:r>
            <a:r>
              <a:rPr sz="1200" dirty="0">
                <a:solidFill>
                  <a:srgbClr val="231F20"/>
                </a:solidFill>
                <a:latin typeface="Arial"/>
                <a:cs typeface="Arial"/>
              </a:rPr>
              <a:t>moving</a:t>
            </a:r>
            <a:r>
              <a:rPr sz="1200" spc="-10" dirty="0">
                <a:solidFill>
                  <a:srgbClr val="231F20"/>
                </a:solidFill>
                <a:latin typeface="Arial"/>
                <a:cs typeface="Arial"/>
              </a:rPr>
              <a:t> </a:t>
            </a:r>
            <a:r>
              <a:rPr sz="1200" dirty="0">
                <a:solidFill>
                  <a:srgbClr val="231F20"/>
                </a:solidFill>
                <a:latin typeface="Arial"/>
                <a:cs typeface="Arial"/>
              </a:rPr>
              <a:t>to</a:t>
            </a:r>
            <a:r>
              <a:rPr sz="1200" spc="-5" dirty="0">
                <a:solidFill>
                  <a:srgbClr val="231F20"/>
                </a:solidFill>
                <a:latin typeface="Arial"/>
                <a:cs typeface="Arial"/>
              </a:rPr>
              <a:t> </a:t>
            </a:r>
            <a:r>
              <a:rPr sz="1200" dirty="0">
                <a:solidFill>
                  <a:srgbClr val="231F20"/>
                </a:solidFill>
                <a:latin typeface="Arial"/>
                <a:cs typeface="Arial"/>
              </a:rPr>
              <a:t>various</a:t>
            </a:r>
            <a:r>
              <a:rPr sz="1200" spc="-10" dirty="0">
                <a:solidFill>
                  <a:srgbClr val="231F20"/>
                </a:solidFill>
                <a:latin typeface="Arial"/>
                <a:cs typeface="Arial"/>
              </a:rPr>
              <a:t> places.</a:t>
            </a:r>
            <a:endParaRPr sz="1200" dirty="0">
              <a:latin typeface="Arial"/>
              <a:cs typeface="Arial"/>
            </a:endParaRPr>
          </a:p>
          <a:p>
            <a:pPr marL="469265" marR="46355" lvl="1" indent="-241300">
              <a:lnSpc>
                <a:spcPct val="100000"/>
              </a:lnSpc>
              <a:buAutoNum type="alphaLcParenR"/>
              <a:tabLst>
                <a:tab pos="469265" algn="l"/>
              </a:tabLst>
            </a:pPr>
            <a:r>
              <a:rPr sz="1200" dirty="0">
                <a:solidFill>
                  <a:srgbClr val="231F20"/>
                </a:solidFill>
                <a:latin typeface="Arial"/>
                <a:cs typeface="Arial"/>
              </a:rPr>
              <a:t>Chairs</a:t>
            </a:r>
            <a:r>
              <a:rPr sz="1200" spc="-10"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5" dirty="0">
                <a:solidFill>
                  <a:srgbClr val="231F20"/>
                </a:solidFill>
                <a:latin typeface="Arial"/>
                <a:cs typeface="Arial"/>
              </a:rPr>
              <a:t> </a:t>
            </a:r>
            <a:r>
              <a:rPr sz="1200" dirty="0">
                <a:solidFill>
                  <a:srgbClr val="231F20"/>
                </a:solidFill>
                <a:latin typeface="Arial"/>
                <a:cs typeface="Arial"/>
              </a:rPr>
              <a:t>placed</a:t>
            </a:r>
            <a:r>
              <a:rPr sz="1200" spc="-10" dirty="0">
                <a:solidFill>
                  <a:srgbClr val="231F20"/>
                </a:solidFill>
                <a:latin typeface="Arial"/>
                <a:cs typeface="Arial"/>
              </a:rPr>
              <a:t> </a:t>
            </a:r>
            <a:r>
              <a:rPr sz="1200" dirty="0">
                <a:solidFill>
                  <a:srgbClr val="231F20"/>
                </a:solidFill>
                <a:latin typeface="Arial"/>
                <a:cs typeface="Arial"/>
              </a:rPr>
              <a:t>at</a:t>
            </a:r>
            <a:r>
              <a:rPr sz="1200" spc="-5" dirty="0">
                <a:solidFill>
                  <a:srgbClr val="231F20"/>
                </a:solidFill>
                <a:latin typeface="Arial"/>
                <a:cs typeface="Arial"/>
              </a:rPr>
              <a:t> </a:t>
            </a:r>
            <a:r>
              <a:rPr sz="1200" dirty="0">
                <a:solidFill>
                  <a:srgbClr val="231F20"/>
                </a:solidFill>
                <a:latin typeface="Arial"/>
                <a:cs typeface="Arial"/>
              </a:rPr>
              <a:t>a</a:t>
            </a:r>
            <a:r>
              <a:rPr sz="1200" spc="-10" dirty="0">
                <a:solidFill>
                  <a:srgbClr val="231F20"/>
                </a:solidFill>
                <a:latin typeface="Arial"/>
                <a:cs typeface="Arial"/>
              </a:rPr>
              <a:t> </a:t>
            </a:r>
            <a:r>
              <a:rPr sz="1200" dirty="0">
                <a:solidFill>
                  <a:srgbClr val="231F20"/>
                </a:solidFill>
                <a:latin typeface="Arial"/>
                <a:cs typeface="Arial"/>
              </a:rPr>
              <a:t>distance</a:t>
            </a:r>
            <a:r>
              <a:rPr sz="1200" spc="-5" dirty="0">
                <a:solidFill>
                  <a:srgbClr val="231F20"/>
                </a:solidFill>
                <a:latin typeface="Arial"/>
                <a:cs typeface="Arial"/>
              </a:rPr>
              <a:t> </a:t>
            </a:r>
            <a:r>
              <a:rPr sz="1200" dirty="0">
                <a:solidFill>
                  <a:srgbClr val="231F20"/>
                </a:solidFill>
                <a:latin typeface="Arial"/>
                <a:cs typeface="Arial"/>
              </a:rPr>
              <a:t>of</a:t>
            </a:r>
            <a:r>
              <a:rPr sz="1200" spc="-10" dirty="0">
                <a:solidFill>
                  <a:srgbClr val="231F20"/>
                </a:solidFill>
                <a:latin typeface="Arial"/>
                <a:cs typeface="Arial"/>
              </a:rPr>
              <a:t> </a:t>
            </a:r>
            <a:r>
              <a:rPr sz="1200" dirty="0">
                <a:solidFill>
                  <a:srgbClr val="231F20"/>
                </a:solidFill>
                <a:latin typeface="Arial"/>
                <a:cs typeface="Arial"/>
              </a:rPr>
              <a:t>2</a:t>
            </a:r>
            <a:r>
              <a:rPr sz="1200" spc="-5" dirty="0">
                <a:solidFill>
                  <a:srgbClr val="231F20"/>
                </a:solidFill>
                <a:latin typeface="Arial"/>
                <a:cs typeface="Arial"/>
              </a:rPr>
              <a:t> </a:t>
            </a:r>
            <a:r>
              <a:rPr sz="1200" dirty="0">
                <a:solidFill>
                  <a:srgbClr val="231F20"/>
                </a:solidFill>
                <a:latin typeface="Arial"/>
                <a:cs typeface="Arial"/>
              </a:rPr>
              <a:t>feet</a:t>
            </a:r>
            <a:r>
              <a:rPr sz="1200" spc="-10" dirty="0">
                <a:solidFill>
                  <a:srgbClr val="231F20"/>
                </a:solidFill>
                <a:latin typeface="Arial"/>
                <a:cs typeface="Arial"/>
              </a:rPr>
              <a:t> </a:t>
            </a:r>
            <a:r>
              <a:rPr sz="1200" dirty="0">
                <a:solidFill>
                  <a:srgbClr val="231F20"/>
                </a:solidFill>
                <a:latin typeface="Arial"/>
                <a:cs typeface="Arial"/>
              </a:rPr>
              <a:t>for</a:t>
            </a:r>
            <a:r>
              <a:rPr sz="1200" spc="-5"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patients</a:t>
            </a:r>
            <a:r>
              <a:rPr sz="1200" spc="-5" dirty="0">
                <a:solidFill>
                  <a:srgbClr val="231F20"/>
                </a:solidFill>
                <a:latin typeface="Arial"/>
                <a:cs typeface="Arial"/>
              </a:rPr>
              <a:t> </a:t>
            </a:r>
            <a:r>
              <a:rPr sz="1200" dirty="0">
                <a:solidFill>
                  <a:srgbClr val="231F20"/>
                </a:solidFill>
                <a:latin typeface="Arial"/>
                <a:cs typeface="Arial"/>
              </a:rPr>
              <a:t>coming</a:t>
            </a:r>
            <a:r>
              <a:rPr sz="1200" spc="-10" dirty="0">
                <a:solidFill>
                  <a:srgbClr val="231F20"/>
                </a:solidFill>
                <a:latin typeface="Arial"/>
                <a:cs typeface="Arial"/>
              </a:rPr>
              <a:t> </a:t>
            </a:r>
            <a:r>
              <a:rPr sz="1200" dirty="0">
                <a:solidFill>
                  <a:srgbClr val="231F20"/>
                </a:solidFill>
                <a:latin typeface="Arial"/>
                <a:cs typeface="Arial"/>
              </a:rPr>
              <a:t>for</a:t>
            </a:r>
            <a:r>
              <a:rPr sz="1200" spc="-5" dirty="0">
                <a:solidFill>
                  <a:srgbClr val="231F20"/>
                </a:solidFill>
                <a:latin typeface="Arial"/>
                <a:cs typeface="Arial"/>
              </a:rPr>
              <a:t> </a:t>
            </a:r>
            <a:r>
              <a:rPr sz="1200" spc="-10" dirty="0">
                <a:solidFill>
                  <a:srgbClr val="231F20"/>
                </a:solidFill>
                <a:latin typeface="Arial"/>
                <a:cs typeface="Arial"/>
              </a:rPr>
              <a:t>check- </a:t>
            </a:r>
            <a:r>
              <a:rPr sz="1200" dirty="0">
                <a:solidFill>
                  <a:srgbClr val="231F20"/>
                </a:solidFill>
                <a:latin typeface="Arial"/>
                <a:cs typeface="Arial"/>
              </a:rPr>
              <a:t>up.</a:t>
            </a:r>
            <a:r>
              <a:rPr sz="1200" spc="-10" dirty="0">
                <a:solidFill>
                  <a:srgbClr val="231F20"/>
                </a:solidFill>
                <a:latin typeface="Arial"/>
                <a:cs typeface="Arial"/>
              </a:rPr>
              <a:t> </a:t>
            </a:r>
            <a:r>
              <a:rPr sz="1200" dirty="0">
                <a:solidFill>
                  <a:srgbClr val="231F20"/>
                </a:solidFill>
                <a:latin typeface="Arial"/>
                <a:cs typeface="Arial"/>
              </a:rPr>
              <a:t>After</a:t>
            </a:r>
            <a:r>
              <a:rPr sz="1200" spc="-10" dirty="0">
                <a:solidFill>
                  <a:srgbClr val="231F20"/>
                </a:solidFill>
                <a:latin typeface="Arial"/>
                <a:cs typeface="Arial"/>
              </a:rPr>
              <a:t> check-</a:t>
            </a:r>
            <a:r>
              <a:rPr sz="1200" dirty="0">
                <a:solidFill>
                  <a:srgbClr val="231F20"/>
                </a:solidFill>
                <a:latin typeface="Arial"/>
                <a:cs typeface="Arial"/>
              </a:rPr>
              <a:t>up</a:t>
            </a:r>
            <a:r>
              <a:rPr sz="1200" spc="-10" dirty="0">
                <a:solidFill>
                  <a:srgbClr val="231F20"/>
                </a:solidFill>
                <a:latin typeface="Arial"/>
                <a:cs typeface="Arial"/>
              </a:rPr>
              <a:t> </a:t>
            </a:r>
            <a:r>
              <a:rPr sz="1200" dirty="0">
                <a:solidFill>
                  <a:srgbClr val="231F20"/>
                </a:solidFill>
                <a:latin typeface="Arial"/>
                <a:cs typeface="Arial"/>
              </a:rPr>
              <a:t>they</a:t>
            </a:r>
            <a:r>
              <a:rPr sz="1200" spc="-10"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given</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required</a:t>
            </a:r>
            <a:r>
              <a:rPr sz="1200" spc="-10" dirty="0">
                <a:solidFill>
                  <a:srgbClr val="231F20"/>
                </a:solidFill>
                <a:latin typeface="Arial"/>
                <a:cs typeface="Arial"/>
              </a:rPr>
              <a:t> medicines.</a:t>
            </a:r>
            <a:endParaRPr sz="1200" dirty="0">
              <a:latin typeface="Arial"/>
              <a:cs typeface="Arial"/>
            </a:endParaRPr>
          </a:p>
          <a:p>
            <a:pPr marL="511809" lvl="1" indent="-283210">
              <a:lnSpc>
                <a:spcPct val="100000"/>
              </a:lnSpc>
              <a:buAutoNum type="alphaLcParenR"/>
              <a:tabLst>
                <a:tab pos="511809" algn="l"/>
              </a:tabLst>
            </a:pPr>
            <a:r>
              <a:rPr sz="1200" dirty="0">
                <a:solidFill>
                  <a:srgbClr val="231F20"/>
                </a:solidFill>
                <a:latin typeface="Arial"/>
                <a:cs typeface="Arial"/>
              </a:rPr>
              <a:t>Volunteers</a:t>
            </a:r>
            <a:r>
              <a:rPr sz="1200" spc="-15" dirty="0">
                <a:solidFill>
                  <a:srgbClr val="231F20"/>
                </a:solidFill>
                <a:latin typeface="Arial"/>
                <a:cs typeface="Arial"/>
              </a:rPr>
              <a:t> </a:t>
            </a:r>
            <a:r>
              <a:rPr sz="1200" dirty="0">
                <a:solidFill>
                  <a:srgbClr val="231F20"/>
                </a:solidFill>
                <a:latin typeface="Arial"/>
                <a:cs typeface="Arial"/>
              </a:rPr>
              <a:t>will</a:t>
            </a:r>
            <a:r>
              <a:rPr sz="1200" spc="-15"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announcing</a:t>
            </a:r>
            <a:r>
              <a:rPr sz="1200" spc="-15" dirty="0">
                <a:solidFill>
                  <a:srgbClr val="231F20"/>
                </a:solidFill>
                <a:latin typeface="Arial"/>
                <a:cs typeface="Arial"/>
              </a:rPr>
              <a:t> </a:t>
            </a:r>
            <a:r>
              <a:rPr sz="1200" dirty="0">
                <a:solidFill>
                  <a:srgbClr val="231F20"/>
                </a:solidFill>
                <a:latin typeface="Arial"/>
                <a:cs typeface="Arial"/>
              </a:rPr>
              <a:t>as</a:t>
            </a:r>
            <a:r>
              <a:rPr sz="1200" spc="-10" dirty="0">
                <a:solidFill>
                  <a:srgbClr val="231F20"/>
                </a:solidFill>
                <a:latin typeface="Arial"/>
                <a:cs typeface="Arial"/>
              </a:rPr>
              <a:t> speakers.</a:t>
            </a:r>
            <a:endParaRPr sz="1200" dirty="0">
              <a:latin typeface="Arial"/>
              <a:cs typeface="Arial"/>
            </a:endParaRPr>
          </a:p>
          <a:p>
            <a:pPr>
              <a:lnSpc>
                <a:spcPct val="100000"/>
              </a:lnSpc>
              <a:spcBef>
                <a:spcPts val="220"/>
              </a:spcBef>
            </a:pPr>
            <a:endParaRPr sz="1200" dirty="0">
              <a:latin typeface="Arial"/>
              <a:cs typeface="Arial"/>
            </a:endParaRPr>
          </a:p>
          <a:p>
            <a:pPr marL="294005" indent="-281305">
              <a:lnSpc>
                <a:spcPct val="100000"/>
              </a:lnSpc>
              <a:buAutoNum type="arabicPeriod" startAt="9"/>
              <a:tabLst>
                <a:tab pos="294005" algn="l"/>
              </a:tabLst>
            </a:pPr>
            <a:r>
              <a:rPr sz="2000" b="1" spc="-10" dirty="0">
                <a:solidFill>
                  <a:srgbClr val="3E96D2"/>
                </a:solidFill>
                <a:latin typeface="Arial"/>
                <a:cs typeface="Arial"/>
              </a:rPr>
              <a:t>Announcement</a:t>
            </a:r>
            <a:r>
              <a:rPr sz="2000" b="1" spc="-30" dirty="0">
                <a:solidFill>
                  <a:srgbClr val="3E96D2"/>
                </a:solidFill>
                <a:latin typeface="Arial"/>
                <a:cs typeface="Arial"/>
              </a:rPr>
              <a:t> </a:t>
            </a:r>
            <a:r>
              <a:rPr sz="2000" b="1" dirty="0">
                <a:solidFill>
                  <a:srgbClr val="3E96D2"/>
                </a:solidFill>
                <a:latin typeface="Arial"/>
                <a:cs typeface="Arial"/>
              </a:rPr>
              <a:t>details</a:t>
            </a:r>
            <a:r>
              <a:rPr sz="2000" b="1" spc="-25" dirty="0">
                <a:solidFill>
                  <a:srgbClr val="3E96D2"/>
                </a:solidFill>
                <a:latin typeface="Arial"/>
                <a:cs typeface="Arial"/>
              </a:rPr>
              <a:t> </a:t>
            </a:r>
            <a:r>
              <a:rPr sz="2000" b="1" dirty="0">
                <a:solidFill>
                  <a:srgbClr val="3E96D2"/>
                </a:solidFill>
                <a:latin typeface="Arial"/>
                <a:cs typeface="Arial"/>
              </a:rPr>
              <a:t>for</a:t>
            </a:r>
            <a:r>
              <a:rPr sz="2000" b="1" spc="-25" dirty="0">
                <a:solidFill>
                  <a:srgbClr val="3E96D2"/>
                </a:solidFill>
                <a:latin typeface="Arial"/>
                <a:cs typeface="Arial"/>
              </a:rPr>
              <a:t> </a:t>
            </a:r>
            <a:r>
              <a:rPr sz="2000" b="1" dirty="0">
                <a:solidFill>
                  <a:srgbClr val="3E96D2"/>
                </a:solidFill>
                <a:latin typeface="Arial"/>
                <a:cs typeface="Arial"/>
              </a:rPr>
              <a:t>volunteer</a:t>
            </a:r>
            <a:r>
              <a:rPr sz="2000" b="1" spc="-30" dirty="0">
                <a:solidFill>
                  <a:srgbClr val="3E96D2"/>
                </a:solidFill>
                <a:latin typeface="Arial"/>
                <a:cs typeface="Arial"/>
              </a:rPr>
              <a:t> </a:t>
            </a:r>
            <a:r>
              <a:rPr sz="2000" b="1" spc="-50" dirty="0">
                <a:solidFill>
                  <a:srgbClr val="3E96D2"/>
                </a:solidFill>
                <a:latin typeface="Arial"/>
                <a:cs typeface="Arial"/>
              </a:rPr>
              <a:t>:</a:t>
            </a:r>
            <a:endParaRPr sz="2000" dirty="0">
              <a:latin typeface="Arial"/>
              <a:cs typeface="Arial"/>
            </a:endParaRPr>
          </a:p>
          <a:p>
            <a:pPr marL="470534" lvl="1" indent="-241935">
              <a:lnSpc>
                <a:spcPct val="100000"/>
              </a:lnSpc>
              <a:spcBef>
                <a:spcPts val="1280"/>
              </a:spcBef>
              <a:buAutoNum type="alphaLcParenR"/>
              <a:tabLst>
                <a:tab pos="470534" algn="l"/>
              </a:tabLst>
            </a:pPr>
            <a:r>
              <a:rPr sz="1200" dirty="0">
                <a:solidFill>
                  <a:srgbClr val="231F20"/>
                </a:solidFill>
                <a:latin typeface="Arial"/>
                <a:cs typeface="Arial"/>
              </a:rPr>
              <a:t>A</a:t>
            </a:r>
            <a:r>
              <a:rPr sz="1200" spc="-15" dirty="0">
                <a:solidFill>
                  <a:srgbClr val="231F20"/>
                </a:solidFill>
                <a:latin typeface="Arial"/>
                <a:cs typeface="Arial"/>
              </a:rPr>
              <a:t> </a:t>
            </a:r>
            <a:r>
              <a:rPr sz="1200" dirty="0">
                <a:solidFill>
                  <a:srgbClr val="231F20"/>
                </a:solidFill>
                <a:latin typeface="Arial"/>
                <a:cs typeface="Arial"/>
              </a:rPr>
              <a:t>mobile</a:t>
            </a:r>
            <a:r>
              <a:rPr sz="1200" spc="-10" dirty="0">
                <a:solidFill>
                  <a:srgbClr val="231F20"/>
                </a:solidFill>
                <a:latin typeface="Arial"/>
                <a:cs typeface="Arial"/>
              </a:rPr>
              <a:t> </a:t>
            </a:r>
            <a:r>
              <a:rPr sz="1200" dirty="0">
                <a:solidFill>
                  <a:srgbClr val="231F20"/>
                </a:solidFill>
                <a:latin typeface="Arial"/>
                <a:cs typeface="Arial"/>
              </a:rPr>
              <a:t>dispensary</a:t>
            </a:r>
            <a:r>
              <a:rPr sz="1200" spc="-10" dirty="0">
                <a:solidFill>
                  <a:srgbClr val="231F20"/>
                </a:solidFill>
                <a:latin typeface="Arial"/>
                <a:cs typeface="Arial"/>
              </a:rPr>
              <a:t> </a:t>
            </a:r>
            <a:r>
              <a:rPr sz="1200" dirty="0">
                <a:solidFill>
                  <a:srgbClr val="231F20"/>
                </a:solidFill>
                <a:latin typeface="Arial"/>
                <a:cs typeface="Arial"/>
              </a:rPr>
              <a:t>has</a:t>
            </a:r>
            <a:r>
              <a:rPr sz="1200" spc="-10" dirty="0">
                <a:solidFill>
                  <a:srgbClr val="231F20"/>
                </a:solidFill>
                <a:latin typeface="Arial"/>
                <a:cs typeface="Arial"/>
              </a:rPr>
              <a:t> </a:t>
            </a:r>
            <a:r>
              <a:rPr sz="1200" dirty="0">
                <a:solidFill>
                  <a:srgbClr val="231F20"/>
                </a:solidFill>
                <a:latin typeface="Arial"/>
                <a:cs typeface="Arial"/>
              </a:rPr>
              <a:t>arrived</a:t>
            </a:r>
            <a:r>
              <a:rPr sz="1200" spc="-10" dirty="0">
                <a:solidFill>
                  <a:srgbClr val="231F20"/>
                </a:solidFill>
                <a:latin typeface="Arial"/>
                <a:cs typeface="Arial"/>
              </a:rPr>
              <a:t> </a:t>
            </a:r>
            <a:r>
              <a:rPr sz="1200" dirty="0">
                <a:solidFill>
                  <a:srgbClr val="231F20"/>
                </a:solidFill>
                <a:latin typeface="Arial"/>
                <a:cs typeface="Arial"/>
              </a:rPr>
              <a:t>at</a:t>
            </a:r>
            <a:r>
              <a:rPr sz="1200" spc="-10" dirty="0">
                <a:solidFill>
                  <a:srgbClr val="231F20"/>
                </a:solidFill>
                <a:latin typeface="Arial"/>
                <a:cs typeface="Arial"/>
              </a:rPr>
              <a:t> </a:t>
            </a:r>
            <a:r>
              <a:rPr sz="1200" dirty="0">
                <a:solidFill>
                  <a:srgbClr val="231F20"/>
                </a:solidFill>
                <a:latin typeface="Arial"/>
                <a:cs typeface="Arial"/>
              </a:rPr>
              <a:t>your</a:t>
            </a:r>
            <a:r>
              <a:rPr sz="1200" spc="-15" dirty="0">
                <a:solidFill>
                  <a:srgbClr val="231F20"/>
                </a:solidFill>
                <a:latin typeface="Arial"/>
                <a:cs typeface="Arial"/>
              </a:rPr>
              <a:t> </a:t>
            </a:r>
            <a:r>
              <a:rPr sz="1200" dirty="0">
                <a:solidFill>
                  <a:srgbClr val="231F20"/>
                </a:solidFill>
                <a:latin typeface="Arial"/>
                <a:cs typeface="Arial"/>
              </a:rPr>
              <a:t>doorstep</a:t>
            </a:r>
            <a:r>
              <a:rPr sz="1200" spc="-10" dirty="0">
                <a:solidFill>
                  <a:srgbClr val="231F20"/>
                </a:solidFill>
                <a:latin typeface="Arial"/>
                <a:cs typeface="Arial"/>
              </a:rPr>
              <a:t> </a:t>
            </a:r>
            <a:r>
              <a:rPr sz="1200" dirty="0">
                <a:solidFill>
                  <a:srgbClr val="231F20"/>
                </a:solidFill>
                <a:latin typeface="Arial"/>
                <a:cs typeface="Arial"/>
              </a:rPr>
              <a:t>with</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help</a:t>
            </a:r>
            <a:r>
              <a:rPr sz="1200" spc="-10" dirty="0">
                <a:solidFill>
                  <a:srgbClr val="231F20"/>
                </a:solidFill>
                <a:latin typeface="Arial"/>
                <a:cs typeface="Arial"/>
              </a:rPr>
              <a:t> </a:t>
            </a:r>
            <a:r>
              <a:rPr sz="1200" dirty="0">
                <a:solidFill>
                  <a:srgbClr val="231F20"/>
                </a:solidFill>
                <a:latin typeface="Arial"/>
                <a:cs typeface="Arial"/>
              </a:rPr>
              <a:t>of</a:t>
            </a:r>
            <a:r>
              <a:rPr sz="1200" spc="-10" dirty="0">
                <a:solidFill>
                  <a:srgbClr val="231F20"/>
                </a:solidFill>
                <a:latin typeface="Arial"/>
                <a:cs typeface="Arial"/>
              </a:rPr>
              <a:t> </a:t>
            </a:r>
            <a:r>
              <a:rPr lang="en-GB" sz="1200" spc="-20" dirty="0">
                <a:solidFill>
                  <a:srgbClr val="231F20"/>
                </a:solidFill>
                <a:latin typeface="Arial"/>
                <a:cs typeface="Arial"/>
              </a:rPr>
              <a:t>Vaishnavi trust</a:t>
            </a:r>
            <a:endParaRPr sz="1200" dirty="0">
              <a:latin typeface="Arial"/>
              <a:cs typeface="Arial"/>
            </a:endParaRPr>
          </a:p>
          <a:p>
            <a:pPr marL="469265" marR="198755" lvl="1" indent="-241300">
              <a:lnSpc>
                <a:spcPct val="100000"/>
              </a:lnSpc>
              <a:buAutoNum type="alphaLcParenR"/>
              <a:tabLst>
                <a:tab pos="469265" algn="l"/>
              </a:tabLst>
            </a:pPr>
            <a:r>
              <a:rPr sz="1200" dirty="0">
                <a:solidFill>
                  <a:srgbClr val="231F20"/>
                </a:solidFill>
                <a:latin typeface="Arial"/>
                <a:cs typeface="Arial"/>
              </a:rPr>
              <a:t>This</a:t>
            </a:r>
            <a:r>
              <a:rPr sz="1200" spc="-15" dirty="0">
                <a:solidFill>
                  <a:srgbClr val="231F20"/>
                </a:solidFill>
                <a:latin typeface="Arial"/>
                <a:cs typeface="Arial"/>
              </a:rPr>
              <a:t> </a:t>
            </a:r>
            <a:r>
              <a:rPr sz="1200" dirty="0">
                <a:solidFill>
                  <a:srgbClr val="231F20"/>
                </a:solidFill>
                <a:latin typeface="Arial"/>
                <a:cs typeface="Arial"/>
              </a:rPr>
              <a:t>dispensary</a:t>
            </a:r>
            <a:r>
              <a:rPr sz="1200" spc="-10" dirty="0">
                <a:solidFill>
                  <a:srgbClr val="231F20"/>
                </a:solidFill>
                <a:latin typeface="Arial"/>
                <a:cs typeface="Arial"/>
              </a:rPr>
              <a:t> </a:t>
            </a:r>
            <a:r>
              <a:rPr sz="1200" dirty="0">
                <a:solidFill>
                  <a:srgbClr val="231F20"/>
                </a:solidFill>
                <a:latin typeface="Arial"/>
                <a:cs typeface="Arial"/>
              </a:rPr>
              <a:t>is</a:t>
            </a:r>
            <a:r>
              <a:rPr sz="1200" spc="-10" dirty="0">
                <a:solidFill>
                  <a:srgbClr val="231F20"/>
                </a:solidFill>
                <a:latin typeface="Arial"/>
                <a:cs typeface="Arial"/>
              </a:rPr>
              <a:t> </a:t>
            </a:r>
            <a:r>
              <a:rPr sz="1200" dirty="0">
                <a:solidFill>
                  <a:srgbClr val="231F20"/>
                </a:solidFill>
                <a:latin typeface="Arial"/>
                <a:cs typeface="Arial"/>
              </a:rPr>
              <a:t>made</a:t>
            </a:r>
            <a:r>
              <a:rPr sz="1200" spc="-10" dirty="0">
                <a:solidFill>
                  <a:srgbClr val="231F20"/>
                </a:solidFill>
                <a:latin typeface="Arial"/>
                <a:cs typeface="Arial"/>
              </a:rPr>
              <a:t> </a:t>
            </a:r>
            <a:r>
              <a:rPr sz="1200" dirty="0">
                <a:solidFill>
                  <a:srgbClr val="231F20"/>
                </a:solidFill>
                <a:latin typeface="Arial"/>
                <a:cs typeface="Arial"/>
              </a:rPr>
              <a:t>available</a:t>
            </a:r>
            <a:r>
              <a:rPr sz="1200" spc="-15" dirty="0">
                <a:solidFill>
                  <a:srgbClr val="231F20"/>
                </a:solidFill>
                <a:latin typeface="Arial"/>
                <a:cs typeface="Arial"/>
              </a:rPr>
              <a:t> </a:t>
            </a:r>
            <a:r>
              <a:rPr sz="1200" dirty="0">
                <a:solidFill>
                  <a:srgbClr val="231F20"/>
                </a:solidFill>
                <a:latin typeface="Arial"/>
                <a:cs typeface="Arial"/>
              </a:rPr>
              <a:t>for</a:t>
            </a:r>
            <a:r>
              <a:rPr sz="1200" spc="-10" dirty="0">
                <a:solidFill>
                  <a:srgbClr val="231F20"/>
                </a:solidFill>
                <a:latin typeface="Arial"/>
                <a:cs typeface="Arial"/>
              </a:rPr>
              <a:t> </a:t>
            </a:r>
            <a:r>
              <a:rPr sz="1200" dirty="0">
                <a:solidFill>
                  <a:srgbClr val="231F20"/>
                </a:solidFill>
                <a:latin typeface="Arial"/>
                <a:cs typeface="Arial"/>
              </a:rPr>
              <a:t>those</a:t>
            </a:r>
            <a:r>
              <a:rPr sz="1200" spc="-10" dirty="0">
                <a:solidFill>
                  <a:srgbClr val="231F20"/>
                </a:solidFill>
                <a:latin typeface="Arial"/>
                <a:cs typeface="Arial"/>
              </a:rPr>
              <a:t> </a:t>
            </a:r>
            <a:r>
              <a:rPr sz="1200" dirty="0">
                <a:solidFill>
                  <a:srgbClr val="231F20"/>
                </a:solidFill>
                <a:latin typeface="Arial"/>
                <a:cs typeface="Arial"/>
              </a:rPr>
              <a:t>who</a:t>
            </a:r>
            <a:r>
              <a:rPr sz="1200" spc="-10" dirty="0">
                <a:solidFill>
                  <a:srgbClr val="231F20"/>
                </a:solidFill>
                <a:latin typeface="Arial"/>
                <a:cs typeface="Arial"/>
              </a:rPr>
              <a:t> </a:t>
            </a:r>
            <a:r>
              <a:rPr sz="1200" dirty="0">
                <a:solidFill>
                  <a:srgbClr val="231F20"/>
                </a:solidFill>
                <a:latin typeface="Arial"/>
                <a:cs typeface="Arial"/>
              </a:rPr>
              <a:t>are</a:t>
            </a:r>
            <a:r>
              <a:rPr sz="1200" spc="-15" dirty="0">
                <a:solidFill>
                  <a:srgbClr val="231F20"/>
                </a:solidFill>
                <a:latin typeface="Arial"/>
                <a:cs typeface="Arial"/>
              </a:rPr>
              <a:t> </a:t>
            </a:r>
            <a:r>
              <a:rPr sz="1200" dirty="0">
                <a:solidFill>
                  <a:srgbClr val="231F20"/>
                </a:solidFill>
                <a:latin typeface="Arial"/>
                <a:cs typeface="Arial"/>
              </a:rPr>
              <a:t>having</a:t>
            </a:r>
            <a:r>
              <a:rPr sz="1200" spc="-10" dirty="0">
                <a:solidFill>
                  <a:srgbClr val="231F20"/>
                </a:solidFill>
                <a:latin typeface="Arial"/>
                <a:cs typeface="Arial"/>
              </a:rPr>
              <a:t> </a:t>
            </a:r>
            <a:r>
              <a:rPr sz="1200" dirty="0">
                <a:solidFill>
                  <a:srgbClr val="231F20"/>
                </a:solidFill>
                <a:latin typeface="Arial"/>
                <a:cs typeface="Arial"/>
              </a:rPr>
              <a:t>mild</a:t>
            </a:r>
            <a:r>
              <a:rPr sz="1200" spc="-10" dirty="0">
                <a:solidFill>
                  <a:srgbClr val="231F20"/>
                </a:solidFill>
                <a:latin typeface="Arial"/>
                <a:cs typeface="Arial"/>
              </a:rPr>
              <a:t> </a:t>
            </a:r>
            <a:r>
              <a:rPr sz="1200" dirty="0">
                <a:solidFill>
                  <a:srgbClr val="231F20"/>
                </a:solidFill>
                <a:latin typeface="Arial"/>
                <a:cs typeface="Arial"/>
              </a:rPr>
              <a:t>illness</a:t>
            </a:r>
            <a:r>
              <a:rPr sz="1200" spc="-10" dirty="0">
                <a:solidFill>
                  <a:srgbClr val="231F20"/>
                </a:solidFill>
                <a:latin typeface="Arial"/>
                <a:cs typeface="Arial"/>
              </a:rPr>
              <a:t> </a:t>
            </a:r>
            <a:r>
              <a:rPr sz="1200" spc="-25" dirty="0">
                <a:solidFill>
                  <a:srgbClr val="231F20"/>
                </a:solidFill>
                <a:latin typeface="Arial"/>
                <a:cs typeface="Arial"/>
              </a:rPr>
              <a:t>but </a:t>
            </a:r>
            <a:r>
              <a:rPr sz="1200" dirty="0">
                <a:solidFill>
                  <a:srgbClr val="231F20"/>
                </a:solidFill>
                <a:latin typeface="Arial"/>
                <a:cs typeface="Arial"/>
              </a:rPr>
              <a:t>cannot visit their family </a:t>
            </a:r>
            <a:r>
              <a:rPr sz="1200" spc="-10" dirty="0">
                <a:solidFill>
                  <a:srgbClr val="231F20"/>
                </a:solidFill>
                <a:latin typeface="Arial"/>
                <a:cs typeface="Arial"/>
              </a:rPr>
              <a:t>doctor.</a:t>
            </a:r>
            <a:endParaRPr sz="1200" dirty="0">
              <a:latin typeface="Arial"/>
              <a:cs typeface="Arial"/>
            </a:endParaRPr>
          </a:p>
          <a:p>
            <a:pPr marL="470534" lvl="1" indent="-241935">
              <a:lnSpc>
                <a:spcPct val="100000"/>
              </a:lnSpc>
              <a:buAutoNum type="alphaLcParenR"/>
              <a:tabLst>
                <a:tab pos="470534" algn="l"/>
              </a:tabLst>
            </a:pPr>
            <a:r>
              <a:rPr sz="1200" dirty="0">
                <a:solidFill>
                  <a:srgbClr val="231F20"/>
                </a:solidFill>
                <a:latin typeface="Arial"/>
                <a:cs typeface="Arial"/>
              </a:rPr>
              <a:t>This</a:t>
            </a:r>
            <a:r>
              <a:rPr sz="1200" spc="-5" dirty="0">
                <a:solidFill>
                  <a:srgbClr val="231F20"/>
                </a:solidFill>
                <a:latin typeface="Arial"/>
                <a:cs typeface="Arial"/>
              </a:rPr>
              <a:t> </a:t>
            </a:r>
            <a:r>
              <a:rPr sz="1200" dirty="0">
                <a:solidFill>
                  <a:srgbClr val="231F20"/>
                </a:solidFill>
                <a:latin typeface="Arial"/>
                <a:cs typeface="Arial"/>
              </a:rPr>
              <a:t>dispensary does</a:t>
            </a:r>
            <a:r>
              <a:rPr sz="1200" spc="-5" dirty="0">
                <a:solidFill>
                  <a:srgbClr val="231F20"/>
                </a:solidFill>
                <a:latin typeface="Arial"/>
                <a:cs typeface="Arial"/>
              </a:rPr>
              <a:t> </a:t>
            </a:r>
            <a:r>
              <a:rPr sz="1200" dirty="0">
                <a:solidFill>
                  <a:srgbClr val="231F20"/>
                </a:solidFill>
                <a:latin typeface="Arial"/>
                <a:cs typeface="Arial"/>
              </a:rPr>
              <a:t>not have facility</a:t>
            </a:r>
            <a:r>
              <a:rPr sz="1200" spc="-5" dirty="0">
                <a:solidFill>
                  <a:srgbClr val="231F20"/>
                </a:solidFill>
                <a:latin typeface="Arial"/>
                <a:cs typeface="Arial"/>
              </a:rPr>
              <a:t> </a:t>
            </a:r>
            <a:r>
              <a:rPr sz="1200" dirty="0">
                <a:solidFill>
                  <a:srgbClr val="231F20"/>
                </a:solidFill>
                <a:latin typeface="Arial"/>
                <a:cs typeface="Arial"/>
              </a:rPr>
              <a:t>for orthopaedic </a:t>
            </a:r>
            <a:r>
              <a:rPr sz="1200" spc="-10" dirty="0">
                <a:solidFill>
                  <a:srgbClr val="231F20"/>
                </a:solidFill>
                <a:latin typeface="Arial"/>
                <a:cs typeface="Arial"/>
              </a:rPr>
              <a:t>treatment.</a:t>
            </a:r>
            <a:endParaRPr sz="1200" dirty="0">
              <a:latin typeface="Arial"/>
              <a:cs typeface="Arial"/>
            </a:endParaRPr>
          </a:p>
          <a:p>
            <a:pPr marL="470534" lvl="1" indent="-241935">
              <a:lnSpc>
                <a:spcPct val="100000"/>
              </a:lnSpc>
              <a:buAutoNum type="alphaLcParenR"/>
              <a:tabLst>
                <a:tab pos="470534" algn="l"/>
              </a:tabLst>
            </a:pPr>
            <a:r>
              <a:rPr sz="1200" dirty="0">
                <a:solidFill>
                  <a:srgbClr val="231F20"/>
                </a:solidFill>
                <a:latin typeface="Arial"/>
                <a:cs typeface="Arial"/>
              </a:rPr>
              <a:t>5</a:t>
            </a:r>
            <a:r>
              <a:rPr sz="1200" spc="-10" dirty="0">
                <a:solidFill>
                  <a:srgbClr val="231F20"/>
                </a:solidFill>
                <a:latin typeface="Arial"/>
                <a:cs typeface="Arial"/>
              </a:rPr>
              <a:t> </a:t>
            </a:r>
            <a:r>
              <a:rPr sz="1200" dirty="0">
                <a:solidFill>
                  <a:srgbClr val="231F20"/>
                </a:solidFill>
                <a:latin typeface="Arial"/>
                <a:cs typeface="Arial"/>
              </a:rPr>
              <a:t>chairs</a:t>
            </a:r>
            <a:r>
              <a:rPr sz="1200" spc="-5"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5" dirty="0">
                <a:solidFill>
                  <a:srgbClr val="231F20"/>
                </a:solidFill>
                <a:latin typeface="Arial"/>
                <a:cs typeface="Arial"/>
              </a:rPr>
              <a:t> </a:t>
            </a:r>
            <a:r>
              <a:rPr sz="1200" dirty="0">
                <a:solidFill>
                  <a:srgbClr val="231F20"/>
                </a:solidFill>
                <a:latin typeface="Arial"/>
                <a:cs typeface="Arial"/>
              </a:rPr>
              <a:t>kept</a:t>
            </a:r>
            <a:r>
              <a:rPr sz="1200" spc="-5" dirty="0">
                <a:solidFill>
                  <a:srgbClr val="231F20"/>
                </a:solidFill>
                <a:latin typeface="Arial"/>
                <a:cs typeface="Arial"/>
              </a:rPr>
              <a:t> </a:t>
            </a:r>
            <a:r>
              <a:rPr sz="1200" dirty="0">
                <a:solidFill>
                  <a:srgbClr val="231F20"/>
                </a:solidFill>
                <a:latin typeface="Arial"/>
                <a:cs typeface="Arial"/>
              </a:rPr>
              <a:t>in</a:t>
            </a:r>
            <a:r>
              <a:rPr sz="1200" spc="-10" dirty="0">
                <a:solidFill>
                  <a:srgbClr val="231F20"/>
                </a:solidFill>
                <a:latin typeface="Arial"/>
                <a:cs typeface="Arial"/>
              </a:rPr>
              <a:t> </a:t>
            </a:r>
            <a:r>
              <a:rPr sz="1200" dirty="0">
                <a:solidFill>
                  <a:srgbClr val="231F20"/>
                </a:solidFill>
                <a:latin typeface="Arial"/>
                <a:cs typeface="Arial"/>
              </a:rPr>
              <a:t>front</a:t>
            </a:r>
            <a:r>
              <a:rPr sz="1200" spc="-5" dirty="0">
                <a:solidFill>
                  <a:srgbClr val="231F20"/>
                </a:solidFill>
                <a:latin typeface="Arial"/>
                <a:cs typeface="Arial"/>
              </a:rPr>
              <a:t> </a:t>
            </a:r>
            <a:r>
              <a:rPr sz="1200" dirty="0">
                <a:solidFill>
                  <a:srgbClr val="231F20"/>
                </a:solidFill>
                <a:latin typeface="Arial"/>
                <a:cs typeface="Arial"/>
              </a:rPr>
              <a:t>of</a:t>
            </a:r>
            <a:r>
              <a:rPr sz="1200" spc="-5"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Van</a:t>
            </a:r>
            <a:r>
              <a:rPr sz="1200" spc="-5" dirty="0">
                <a:solidFill>
                  <a:srgbClr val="231F20"/>
                </a:solidFill>
                <a:latin typeface="Arial"/>
                <a:cs typeface="Arial"/>
              </a:rPr>
              <a:t> </a:t>
            </a:r>
            <a:r>
              <a:rPr sz="1200" dirty="0">
                <a:solidFill>
                  <a:srgbClr val="231F20"/>
                </a:solidFill>
                <a:latin typeface="Arial"/>
                <a:cs typeface="Arial"/>
              </a:rPr>
              <a:t>and</a:t>
            </a:r>
            <a:r>
              <a:rPr sz="1200" spc="-10" dirty="0">
                <a:solidFill>
                  <a:srgbClr val="231F20"/>
                </a:solidFill>
                <a:latin typeface="Arial"/>
                <a:cs typeface="Arial"/>
              </a:rPr>
              <a:t> </a:t>
            </a:r>
            <a:r>
              <a:rPr sz="1200" dirty="0">
                <a:solidFill>
                  <a:srgbClr val="231F20"/>
                </a:solidFill>
                <a:latin typeface="Arial"/>
                <a:cs typeface="Arial"/>
              </a:rPr>
              <a:t>patients</a:t>
            </a:r>
            <a:r>
              <a:rPr sz="1200" spc="-5" dirty="0">
                <a:solidFill>
                  <a:srgbClr val="231F20"/>
                </a:solidFill>
                <a:latin typeface="Arial"/>
                <a:cs typeface="Arial"/>
              </a:rPr>
              <a:t> </a:t>
            </a:r>
            <a:r>
              <a:rPr sz="1200" dirty="0">
                <a:solidFill>
                  <a:srgbClr val="231F20"/>
                </a:solidFill>
                <a:latin typeface="Arial"/>
                <a:cs typeface="Arial"/>
              </a:rPr>
              <a:t>sitting</a:t>
            </a:r>
            <a:r>
              <a:rPr sz="1200" spc="-5" dirty="0">
                <a:solidFill>
                  <a:srgbClr val="231F20"/>
                </a:solidFill>
                <a:latin typeface="Arial"/>
                <a:cs typeface="Arial"/>
              </a:rPr>
              <a:t> </a:t>
            </a:r>
            <a:r>
              <a:rPr sz="1200" dirty="0">
                <a:solidFill>
                  <a:srgbClr val="231F20"/>
                </a:solidFill>
                <a:latin typeface="Arial"/>
                <a:cs typeface="Arial"/>
              </a:rPr>
              <a:t>on</a:t>
            </a:r>
            <a:r>
              <a:rPr sz="1200" spc="-10" dirty="0">
                <a:solidFill>
                  <a:srgbClr val="231F20"/>
                </a:solidFill>
                <a:latin typeface="Arial"/>
                <a:cs typeface="Arial"/>
              </a:rPr>
              <a:t> </a:t>
            </a:r>
            <a:r>
              <a:rPr sz="1200" dirty="0">
                <a:solidFill>
                  <a:srgbClr val="231F20"/>
                </a:solidFill>
                <a:latin typeface="Arial"/>
                <a:cs typeface="Arial"/>
              </a:rPr>
              <a:t>these</a:t>
            </a:r>
            <a:r>
              <a:rPr sz="1200" spc="-5" dirty="0">
                <a:solidFill>
                  <a:srgbClr val="231F20"/>
                </a:solidFill>
                <a:latin typeface="Arial"/>
                <a:cs typeface="Arial"/>
              </a:rPr>
              <a:t> </a:t>
            </a:r>
            <a:r>
              <a:rPr sz="1200" dirty="0">
                <a:solidFill>
                  <a:srgbClr val="231F20"/>
                </a:solidFill>
                <a:latin typeface="Arial"/>
                <a:cs typeface="Arial"/>
              </a:rPr>
              <a:t>chairs</a:t>
            </a:r>
            <a:r>
              <a:rPr sz="1200" spc="-5" dirty="0">
                <a:solidFill>
                  <a:srgbClr val="231F20"/>
                </a:solidFill>
                <a:latin typeface="Arial"/>
                <a:cs typeface="Arial"/>
              </a:rPr>
              <a:t> </a:t>
            </a:r>
            <a:r>
              <a:rPr sz="1200" spc="-20" dirty="0">
                <a:solidFill>
                  <a:srgbClr val="231F20"/>
                </a:solidFill>
                <a:latin typeface="Arial"/>
                <a:cs typeface="Arial"/>
              </a:rPr>
              <a:t>will</a:t>
            </a:r>
            <a:endParaRPr sz="1200" dirty="0">
              <a:latin typeface="Arial"/>
              <a:cs typeface="Arial"/>
            </a:endParaRPr>
          </a:p>
          <a:p>
            <a:pPr marL="469265">
              <a:lnSpc>
                <a:spcPct val="100000"/>
              </a:lnSpc>
            </a:pPr>
            <a:r>
              <a:rPr sz="1200" dirty="0">
                <a:solidFill>
                  <a:srgbClr val="231F20"/>
                </a:solidFill>
                <a:latin typeface="Trebuchet MS"/>
                <a:cs typeface="Trebuchet MS"/>
              </a:rPr>
              <a:t>be</a:t>
            </a:r>
            <a:r>
              <a:rPr sz="1200" spc="-15" dirty="0">
                <a:solidFill>
                  <a:srgbClr val="231F20"/>
                </a:solidFill>
                <a:latin typeface="Trebuchet MS"/>
                <a:cs typeface="Trebuchet MS"/>
              </a:rPr>
              <a:t> </a:t>
            </a:r>
            <a:r>
              <a:rPr sz="1200" spc="-20" dirty="0">
                <a:solidFill>
                  <a:srgbClr val="231F20"/>
                </a:solidFill>
                <a:latin typeface="Trebuchet MS"/>
                <a:cs typeface="Trebuchet MS"/>
              </a:rPr>
              <a:t>taken</a:t>
            </a:r>
            <a:r>
              <a:rPr sz="1200" spc="-15" dirty="0">
                <a:solidFill>
                  <a:srgbClr val="231F20"/>
                </a:solidFill>
                <a:latin typeface="Trebuchet MS"/>
                <a:cs typeface="Trebuchet MS"/>
              </a:rPr>
              <a:t> </a:t>
            </a:r>
            <a:r>
              <a:rPr sz="1200" spc="-50" dirty="0">
                <a:solidFill>
                  <a:srgbClr val="231F20"/>
                </a:solidFill>
                <a:latin typeface="Trebuchet MS"/>
                <a:cs typeface="Trebuchet MS"/>
              </a:rPr>
              <a:t>for</a:t>
            </a:r>
            <a:r>
              <a:rPr sz="1200" spc="-15" dirty="0">
                <a:solidFill>
                  <a:srgbClr val="231F20"/>
                </a:solidFill>
                <a:latin typeface="Trebuchet MS"/>
                <a:cs typeface="Trebuchet MS"/>
              </a:rPr>
              <a:t> </a:t>
            </a:r>
            <a:r>
              <a:rPr sz="1200" spc="-10" dirty="0">
                <a:solidFill>
                  <a:srgbClr val="231F20"/>
                </a:solidFill>
                <a:latin typeface="Trebuchet MS"/>
                <a:cs typeface="Trebuchet MS"/>
              </a:rPr>
              <a:t>check-</a:t>
            </a:r>
            <a:r>
              <a:rPr sz="1200" dirty="0">
                <a:solidFill>
                  <a:srgbClr val="231F20"/>
                </a:solidFill>
                <a:latin typeface="Trebuchet MS"/>
                <a:cs typeface="Trebuchet MS"/>
              </a:rPr>
              <a:t>up</a:t>
            </a:r>
            <a:r>
              <a:rPr sz="1200" spc="-15" dirty="0">
                <a:solidFill>
                  <a:srgbClr val="231F20"/>
                </a:solidFill>
                <a:latin typeface="Trebuchet MS"/>
                <a:cs typeface="Trebuchet MS"/>
              </a:rPr>
              <a:t> </a:t>
            </a:r>
            <a:r>
              <a:rPr sz="1200" dirty="0">
                <a:solidFill>
                  <a:srgbClr val="231F20"/>
                </a:solidFill>
                <a:latin typeface="Trebuchet MS"/>
                <a:cs typeface="Trebuchet MS"/>
              </a:rPr>
              <a:t>on</a:t>
            </a:r>
            <a:r>
              <a:rPr sz="1200" spc="-10" dirty="0">
                <a:solidFill>
                  <a:srgbClr val="231F20"/>
                </a:solidFill>
                <a:latin typeface="Trebuchet MS"/>
                <a:cs typeface="Trebuchet MS"/>
              </a:rPr>
              <a:t> </a:t>
            </a:r>
            <a:r>
              <a:rPr sz="1200" spc="-45" dirty="0">
                <a:solidFill>
                  <a:srgbClr val="231F20"/>
                </a:solidFill>
                <a:latin typeface="Trebuchet MS"/>
                <a:cs typeface="Trebuchet MS"/>
              </a:rPr>
              <a:t>first-</a:t>
            </a:r>
            <a:r>
              <a:rPr sz="1200" spc="-60" dirty="0">
                <a:solidFill>
                  <a:srgbClr val="231F20"/>
                </a:solidFill>
                <a:latin typeface="Trebuchet MS"/>
                <a:cs typeface="Trebuchet MS"/>
              </a:rPr>
              <a:t>cum-</a:t>
            </a:r>
            <a:r>
              <a:rPr sz="1200" spc="-30" dirty="0">
                <a:solidFill>
                  <a:srgbClr val="231F20"/>
                </a:solidFill>
                <a:latin typeface="Trebuchet MS"/>
                <a:cs typeface="Trebuchet MS"/>
              </a:rPr>
              <a:t>first</a:t>
            </a:r>
            <a:r>
              <a:rPr sz="1200" spc="-15" dirty="0">
                <a:solidFill>
                  <a:srgbClr val="231F20"/>
                </a:solidFill>
                <a:latin typeface="Trebuchet MS"/>
                <a:cs typeface="Trebuchet MS"/>
              </a:rPr>
              <a:t> </a:t>
            </a:r>
            <a:r>
              <a:rPr sz="1200" spc="-10" dirty="0">
                <a:solidFill>
                  <a:srgbClr val="231F20"/>
                </a:solidFill>
                <a:latin typeface="Trebuchet MS"/>
                <a:cs typeface="Trebuchet MS"/>
              </a:rPr>
              <a:t>basis.</a:t>
            </a:r>
            <a:endParaRPr sz="1200" dirty="0">
              <a:latin typeface="Trebuchet MS"/>
              <a:cs typeface="Trebuchet MS"/>
            </a:endParaRPr>
          </a:p>
          <a:p>
            <a:pPr marL="469265" marR="189865" lvl="1" indent="-241300">
              <a:lnSpc>
                <a:spcPct val="100000"/>
              </a:lnSpc>
              <a:buAutoNum type="alphaLcParenR" startAt="5"/>
              <a:tabLst>
                <a:tab pos="469265" algn="l"/>
              </a:tabLst>
            </a:pPr>
            <a:r>
              <a:rPr sz="1200" dirty="0">
                <a:solidFill>
                  <a:srgbClr val="231F20"/>
                </a:solidFill>
                <a:latin typeface="Arial"/>
                <a:cs typeface="Arial"/>
              </a:rPr>
              <a:t>Only</a:t>
            </a:r>
            <a:r>
              <a:rPr sz="1200" spc="-15" dirty="0">
                <a:solidFill>
                  <a:srgbClr val="231F20"/>
                </a:solidFill>
                <a:latin typeface="Arial"/>
                <a:cs typeface="Arial"/>
              </a:rPr>
              <a:t> </a:t>
            </a:r>
            <a:r>
              <a:rPr sz="1200" dirty="0">
                <a:solidFill>
                  <a:srgbClr val="231F20"/>
                </a:solidFill>
                <a:latin typeface="Arial"/>
                <a:cs typeface="Arial"/>
              </a:rPr>
              <a:t>1</a:t>
            </a:r>
            <a:r>
              <a:rPr sz="1200" spc="-15" dirty="0">
                <a:solidFill>
                  <a:srgbClr val="231F20"/>
                </a:solidFill>
                <a:latin typeface="Arial"/>
                <a:cs typeface="Arial"/>
              </a:rPr>
              <a:t> </a:t>
            </a:r>
            <a:r>
              <a:rPr sz="1200" dirty="0">
                <a:solidFill>
                  <a:srgbClr val="231F20"/>
                </a:solidFill>
                <a:latin typeface="Arial"/>
                <a:cs typeface="Arial"/>
              </a:rPr>
              <a:t>person</a:t>
            </a:r>
            <a:r>
              <a:rPr sz="1200" spc="-10" dirty="0">
                <a:solidFill>
                  <a:srgbClr val="231F20"/>
                </a:solidFill>
                <a:latin typeface="Arial"/>
                <a:cs typeface="Arial"/>
              </a:rPr>
              <a:t> </a:t>
            </a:r>
            <a:r>
              <a:rPr sz="1200" dirty="0">
                <a:solidFill>
                  <a:srgbClr val="231F20"/>
                </a:solidFill>
                <a:latin typeface="Arial"/>
                <a:cs typeface="Arial"/>
              </a:rPr>
              <a:t>will</a:t>
            </a:r>
            <a:r>
              <a:rPr sz="1200" spc="-15"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allowed</a:t>
            </a:r>
            <a:r>
              <a:rPr sz="1200" spc="-15" dirty="0">
                <a:solidFill>
                  <a:srgbClr val="231F20"/>
                </a:solidFill>
                <a:latin typeface="Arial"/>
                <a:cs typeface="Arial"/>
              </a:rPr>
              <a:t> </a:t>
            </a:r>
            <a:r>
              <a:rPr sz="1200" dirty="0">
                <a:solidFill>
                  <a:srgbClr val="231F20"/>
                </a:solidFill>
                <a:latin typeface="Arial"/>
                <a:cs typeface="Arial"/>
              </a:rPr>
              <a:t>with</a:t>
            </a:r>
            <a:r>
              <a:rPr sz="1200" spc="-10"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patient.</a:t>
            </a:r>
            <a:r>
              <a:rPr sz="1200" spc="-10" dirty="0">
                <a:solidFill>
                  <a:srgbClr val="231F20"/>
                </a:solidFill>
                <a:latin typeface="Arial"/>
                <a:cs typeface="Arial"/>
              </a:rPr>
              <a:t> </a:t>
            </a:r>
            <a:r>
              <a:rPr sz="1200" dirty="0">
                <a:solidFill>
                  <a:srgbClr val="231F20"/>
                </a:solidFill>
                <a:latin typeface="Arial"/>
                <a:cs typeface="Arial"/>
              </a:rPr>
              <a:t>Also</a:t>
            </a:r>
            <a:r>
              <a:rPr sz="1200" spc="-15" dirty="0">
                <a:solidFill>
                  <a:srgbClr val="231F20"/>
                </a:solidFill>
                <a:latin typeface="Arial"/>
                <a:cs typeface="Arial"/>
              </a:rPr>
              <a:t> </a:t>
            </a:r>
            <a:r>
              <a:rPr sz="1200" dirty="0">
                <a:solidFill>
                  <a:srgbClr val="231F20"/>
                </a:solidFill>
                <a:latin typeface="Arial"/>
                <a:cs typeface="Arial"/>
              </a:rPr>
              <a:t>they</a:t>
            </a:r>
            <a:r>
              <a:rPr sz="1200" spc="-10" dirty="0">
                <a:solidFill>
                  <a:srgbClr val="231F20"/>
                </a:solidFill>
                <a:latin typeface="Arial"/>
                <a:cs typeface="Arial"/>
              </a:rPr>
              <a:t> </a:t>
            </a:r>
            <a:r>
              <a:rPr sz="1200" dirty="0">
                <a:solidFill>
                  <a:srgbClr val="231F20"/>
                </a:solidFill>
                <a:latin typeface="Arial"/>
                <a:cs typeface="Arial"/>
              </a:rPr>
              <a:t>should</a:t>
            </a:r>
            <a:r>
              <a:rPr sz="1200" spc="-15" dirty="0">
                <a:solidFill>
                  <a:srgbClr val="231F20"/>
                </a:solidFill>
                <a:latin typeface="Arial"/>
                <a:cs typeface="Arial"/>
              </a:rPr>
              <a:t> </a:t>
            </a:r>
            <a:r>
              <a:rPr sz="1200" dirty="0">
                <a:solidFill>
                  <a:srgbClr val="231F20"/>
                </a:solidFill>
                <a:latin typeface="Arial"/>
                <a:cs typeface="Arial"/>
              </a:rPr>
              <a:t>ensure</a:t>
            </a:r>
            <a:r>
              <a:rPr sz="1200" spc="-10" dirty="0">
                <a:solidFill>
                  <a:srgbClr val="231F20"/>
                </a:solidFill>
                <a:latin typeface="Arial"/>
                <a:cs typeface="Arial"/>
              </a:rPr>
              <a:t> </a:t>
            </a:r>
            <a:r>
              <a:rPr sz="1200" spc="-20" dirty="0">
                <a:solidFill>
                  <a:srgbClr val="231F20"/>
                </a:solidFill>
                <a:latin typeface="Arial"/>
                <a:cs typeface="Arial"/>
              </a:rPr>
              <a:t>that </a:t>
            </a:r>
            <a:r>
              <a:rPr sz="1200" dirty="0">
                <a:solidFill>
                  <a:srgbClr val="231F20"/>
                </a:solidFill>
                <a:latin typeface="Arial"/>
                <a:cs typeface="Arial"/>
              </a:rPr>
              <a:t>they</a:t>
            </a:r>
            <a:r>
              <a:rPr sz="1200" spc="-5" dirty="0">
                <a:solidFill>
                  <a:srgbClr val="231F20"/>
                </a:solidFill>
                <a:latin typeface="Arial"/>
                <a:cs typeface="Arial"/>
              </a:rPr>
              <a:t> </a:t>
            </a:r>
            <a:r>
              <a:rPr sz="1200" dirty="0">
                <a:solidFill>
                  <a:srgbClr val="231F20"/>
                </a:solidFill>
                <a:latin typeface="Arial"/>
                <a:cs typeface="Arial"/>
              </a:rPr>
              <a:t>are</a:t>
            </a:r>
            <a:r>
              <a:rPr sz="1200" spc="-5" dirty="0">
                <a:solidFill>
                  <a:srgbClr val="231F20"/>
                </a:solidFill>
                <a:latin typeface="Arial"/>
                <a:cs typeface="Arial"/>
              </a:rPr>
              <a:t> </a:t>
            </a:r>
            <a:r>
              <a:rPr sz="1200" dirty="0">
                <a:solidFill>
                  <a:srgbClr val="231F20"/>
                </a:solidFill>
                <a:latin typeface="Arial"/>
                <a:cs typeface="Arial"/>
              </a:rPr>
              <a:t>properly</a:t>
            </a:r>
            <a:r>
              <a:rPr sz="1200" spc="-5" dirty="0">
                <a:solidFill>
                  <a:srgbClr val="231F20"/>
                </a:solidFill>
                <a:latin typeface="Arial"/>
                <a:cs typeface="Arial"/>
              </a:rPr>
              <a:t> </a:t>
            </a:r>
            <a:r>
              <a:rPr sz="1200" dirty="0">
                <a:solidFill>
                  <a:srgbClr val="231F20"/>
                </a:solidFill>
                <a:latin typeface="Arial"/>
                <a:cs typeface="Arial"/>
              </a:rPr>
              <a:t>masked</a:t>
            </a:r>
            <a:r>
              <a:rPr sz="1200" spc="-5" dirty="0">
                <a:solidFill>
                  <a:srgbClr val="231F20"/>
                </a:solidFill>
                <a:latin typeface="Arial"/>
                <a:cs typeface="Arial"/>
              </a:rPr>
              <a:t> </a:t>
            </a:r>
            <a:r>
              <a:rPr sz="1200" dirty="0">
                <a:solidFill>
                  <a:srgbClr val="231F20"/>
                </a:solidFill>
                <a:latin typeface="Arial"/>
                <a:cs typeface="Arial"/>
              </a:rPr>
              <a:t>either</a:t>
            </a:r>
            <a:r>
              <a:rPr sz="1200" spc="-5" dirty="0">
                <a:solidFill>
                  <a:srgbClr val="231F20"/>
                </a:solidFill>
                <a:latin typeface="Arial"/>
                <a:cs typeface="Arial"/>
              </a:rPr>
              <a:t> </a:t>
            </a:r>
            <a:r>
              <a:rPr sz="1200" dirty="0">
                <a:solidFill>
                  <a:srgbClr val="231F20"/>
                </a:solidFill>
                <a:latin typeface="Arial"/>
                <a:cs typeface="Arial"/>
              </a:rPr>
              <a:t>with</a:t>
            </a:r>
            <a:r>
              <a:rPr sz="1200" spc="-5" dirty="0">
                <a:solidFill>
                  <a:srgbClr val="231F20"/>
                </a:solidFill>
                <a:latin typeface="Arial"/>
                <a:cs typeface="Arial"/>
              </a:rPr>
              <a:t> </a:t>
            </a:r>
            <a:r>
              <a:rPr sz="1200" dirty="0">
                <a:solidFill>
                  <a:srgbClr val="231F20"/>
                </a:solidFill>
                <a:latin typeface="Arial"/>
                <a:cs typeface="Arial"/>
              </a:rPr>
              <a:t>a</a:t>
            </a:r>
            <a:r>
              <a:rPr sz="1200" spc="-5" dirty="0">
                <a:solidFill>
                  <a:srgbClr val="231F20"/>
                </a:solidFill>
                <a:latin typeface="Arial"/>
                <a:cs typeface="Arial"/>
              </a:rPr>
              <a:t> </a:t>
            </a:r>
            <a:r>
              <a:rPr sz="1200" dirty="0">
                <a:solidFill>
                  <a:srgbClr val="231F20"/>
                </a:solidFill>
                <a:latin typeface="Arial"/>
                <a:cs typeface="Arial"/>
              </a:rPr>
              <a:t>handkerchief</a:t>
            </a:r>
            <a:r>
              <a:rPr sz="1200" spc="-5" dirty="0">
                <a:solidFill>
                  <a:srgbClr val="231F20"/>
                </a:solidFill>
                <a:latin typeface="Arial"/>
                <a:cs typeface="Arial"/>
              </a:rPr>
              <a:t> </a:t>
            </a:r>
            <a:r>
              <a:rPr sz="1200" dirty="0">
                <a:solidFill>
                  <a:srgbClr val="231F20"/>
                </a:solidFill>
                <a:latin typeface="Arial"/>
                <a:cs typeface="Arial"/>
              </a:rPr>
              <a:t>or</a:t>
            </a:r>
            <a:r>
              <a:rPr sz="1200" spc="-5" dirty="0">
                <a:solidFill>
                  <a:srgbClr val="231F20"/>
                </a:solidFill>
                <a:latin typeface="Arial"/>
                <a:cs typeface="Arial"/>
              </a:rPr>
              <a:t> </a:t>
            </a:r>
            <a:r>
              <a:rPr sz="1200" dirty="0">
                <a:solidFill>
                  <a:srgbClr val="231F20"/>
                </a:solidFill>
                <a:latin typeface="Arial"/>
                <a:cs typeface="Arial"/>
              </a:rPr>
              <a:t>a</a:t>
            </a:r>
            <a:r>
              <a:rPr sz="1200" spc="-5" dirty="0">
                <a:solidFill>
                  <a:srgbClr val="231F20"/>
                </a:solidFill>
                <a:latin typeface="Arial"/>
                <a:cs typeface="Arial"/>
              </a:rPr>
              <a:t> </a:t>
            </a:r>
            <a:r>
              <a:rPr sz="1200" spc="-10" dirty="0">
                <a:solidFill>
                  <a:srgbClr val="231F20"/>
                </a:solidFill>
                <a:latin typeface="Arial"/>
                <a:cs typeface="Arial"/>
              </a:rPr>
              <a:t>mask.</a:t>
            </a:r>
            <a:endParaRPr sz="1200" dirty="0">
              <a:latin typeface="Arial"/>
              <a:cs typeface="Arial"/>
            </a:endParaRPr>
          </a:p>
          <a:p>
            <a:pPr marL="469265" marR="5080" lvl="1" indent="-241300">
              <a:lnSpc>
                <a:spcPct val="100000"/>
              </a:lnSpc>
              <a:buAutoNum type="alphaLcParenR" startAt="5"/>
              <a:tabLst>
                <a:tab pos="469265" algn="l"/>
              </a:tabLst>
            </a:pPr>
            <a:r>
              <a:rPr sz="1200" dirty="0">
                <a:solidFill>
                  <a:srgbClr val="231F20"/>
                </a:solidFill>
                <a:latin typeface="Arial"/>
                <a:cs typeface="Arial"/>
              </a:rPr>
              <a:t>This</a:t>
            </a:r>
            <a:r>
              <a:rPr sz="1200" spc="-10" dirty="0">
                <a:solidFill>
                  <a:srgbClr val="231F20"/>
                </a:solidFill>
                <a:latin typeface="Arial"/>
                <a:cs typeface="Arial"/>
              </a:rPr>
              <a:t> </a:t>
            </a:r>
            <a:r>
              <a:rPr sz="1200" dirty="0">
                <a:solidFill>
                  <a:srgbClr val="231F20"/>
                </a:solidFill>
                <a:latin typeface="Arial"/>
                <a:cs typeface="Arial"/>
              </a:rPr>
              <a:t>mobile</a:t>
            </a:r>
            <a:r>
              <a:rPr sz="1200" spc="-10" dirty="0">
                <a:solidFill>
                  <a:srgbClr val="231F20"/>
                </a:solidFill>
                <a:latin typeface="Arial"/>
                <a:cs typeface="Arial"/>
              </a:rPr>
              <a:t> </a:t>
            </a:r>
            <a:r>
              <a:rPr sz="1200" dirty="0">
                <a:solidFill>
                  <a:srgbClr val="231F20"/>
                </a:solidFill>
                <a:latin typeface="Arial"/>
                <a:cs typeface="Arial"/>
              </a:rPr>
              <a:t>van</a:t>
            </a:r>
            <a:r>
              <a:rPr sz="1200" spc="-10" dirty="0">
                <a:solidFill>
                  <a:srgbClr val="231F20"/>
                </a:solidFill>
                <a:latin typeface="Arial"/>
                <a:cs typeface="Arial"/>
              </a:rPr>
              <a:t> </a:t>
            </a:r>
            <a:r>
              <a:rPr sz="1200" dirty="0">
                <a:solidFill>
                  <a:srgbClr val="231F20"/>
                </a:solidFill>
                <a:latin typeface="Arial"/>
                <a:cs typeface="Arial"/>
              </a:rPr>
              <a:t>is</a:t>
            </a:r>
            <a:r>
              <a:rPr sz="1200" spc="-5" dirty="0">
                <a:solidFill>
                  <a:srgbClr val="231F20"/>
                </a:solidFill>
                <a:latin typeface="Arial"/>
                <a:cs typeface="Arial"/>
              </a:rPr>
              <a:t> </a:t>
            </a:r>
            <a:r>
              <a:rPr sz="1200" dirty="0">
                <a:solidFill>
                  <a:srgbClr val="231F20"/>
                </a:solidFill>
                <a:latin typeface="Arial"/>
                <a:cs typeface="Arial"/>
              </a:rPr>
              <a:t>equipped</a:t>
            </a:r>
            <a:r>
              <a:rPr sz="1200" spc="-10" dirty="0">
                <a:solidFill>
                  <a:srgbClr val="231F20"/>
                </a:solidFill>
                <a:latin typeface="Arial"/>
                <a:cs typeface="Arial"/>
              </a:rPr>
              <a:t> </a:t>
            </a:r>
            <a:r>
              <a:rPr sz="1200" dirty="0">
                <a:solidFill>
                  <a:srgbClr val="231F20"/>
                </a:solidFill>
                <a:latin typeface="Arial"/>
                <a:cs typeface="Arial"/>
              </a:rPr>
              <a:t>for</a:t>
            </a:r>
            <a:r>
              <a:rPr sz="1200" spc="-10" dirty="0">
                <a:solidFill>
                  <a:srgbClr val="231F20"/>
                </a:solidFill>
                <a:latin typeface="Arial"/>
                <a:cs typeface="Arial"/>
              </a:rPr>
              <a:t> </a:t>
            </a:r>
            <a:r>
              <a:rPr sz="1200" dirty="0">
                <a:solidFill>
                  <a:srgbClr val="231F20"/>
                </a:solidFill>
                <a:latin typeface="Arial"/>
                <a:cs typeface="Arial"/>
              </a:rPr>
              <a:t>illness</a:t>
            </a:r>
            <a:r>
              <a:rPr sz="1200" spc="-5" dirty="0">
                <a:solidFill>
                  <a:srgbClr val="231F20"/>
                </a:solidFill>
                <a:latin typeface="Arial"/>
                <a:cs typeface="Arial"/>
              </a:rPr>
              <a:t> </a:t>
            </a:r>
            <a:r>
              <a:rPr sz="1200" dirty="0">
                <a:solidFill>
                  <a:srgbClr val="231F20"/>
                </a:solidFill>
                <a:latin typeface="Arial"/>
                <a:cs typeface="Arial"/>
              </a:rPr>
              <a:t>like</a:t>
            </a:r>
            <a:r>
              <a:rPr sz="1200" spc="-10" dirty="0">
                <a:solidFill>
                  <a:srgbClr val="231F20"/>
                </a:solidFill>
                <a:latin typeface="Arial"/>
                <a:cs typeface="Arial"/>
              </a:rPr>
              <a:t> </a:t>
            </a:r>
            <a:r>
              <a:rPr sz="1200" dirty="0">
                <a:solidFill>
                  <a:srgbClr val="231F20"/>
                </a:solidFill>
                <a:latin typeface="Arial"/>
                <a:cs typeface="Arial"/>
              </a:rPr>
              <a:t>stomachache,</a:t>
            </a:r>
            <a:r>
              <a:rPr sz="1200" spc="-10" dirty="0">
                <a:solidFill>
                  <a:srgbClr val="231F20"/>
                </a:solidFill>
                <a:latin typeface="Arial"/>
                <a:cs typeface="Arial"/>
              </a:rPr>
              <a:t> </a:t>
            </a:r>
            <a:r>
              <a:rPr sz="1200" dirty="0">
                <a:solidFill>
                  <a:srgbClr val="231F20"/>
                </a:solidFill>
                <a:latin typeface="Arial"/>
                <a:cs typeface="Arial"/>
              </a:rPr>
              <a:t>throat</a:t>
            </a:r>
            <a:r>
              <a:rPr sz="1200" spc="-5" dirty="0">
                <a:solidFill>
                  <a:srgbClr val="231F20"/>
                </a:solidFill>
                <a:latin typeface="Arial"/>
                <a:cs typeface="Arial"/>
              </a:rPr>
              <a:t> </a:t>
            </a:r>
            <a:r>
              <a:rPr sz="1200" spc="-10" dirty="0">
                <a:solidFill>
                  <a:srgbClr val="231F20"/>
                </a:solidFill>
                <a:latin typeface="Arial"/>
                <a:cs typeface="Arial"/>
              </a:rPr>
              <a:t>infection, </a:t>
            </a:r>
            <a:r>
              <a:rPr sz="1200" dirty="0">
                <a:solidFill>
                  <a:srgbClr val="231F20"/>
                </a:solidFill>
                <a:latin typeface="Arial"/>
                <a:cs typeface="Arial"/>
              </a:rPr>
              <a:t>cough,</a:t>
            </a:r>
            <a:r>
              <a:rPr sz="1200" spc="-30" dirty="0">
                <a:solidFill>
                  <a:srgbClr val="231F20"/>
                </a:solidFill>
                <a:latin typeface="Arial"/>
                <a:cs typeface="Arial"/>
              </a:rPr>
              <a:t> </a:t>
            </a:r>
            <a:r>
              <a:rPr sz="1200" dirty="0">
                <a:solidFill>
                  <a:srgbClr val="231F20"/>
                </a:solidFill>
                <a:latin typeface="Arial"/>
                <a:cs typeface="Arial"/>
              </a:rPr>
              <a:t>cold</a:t>
            </a:r>
            <a:r>
              <a:rPr sz="1200" spc="-25" dirty="0">
                <a:solidFill>
                  <a:srgbClr val="231F20"/>
                </a:solidFill>
                <a:latin typeface="Arial"/>
                <a:cs typeface="Arial"/>
              </a:rPr>
              <a:t> </a:t>
            </a:r>
            <a:r>
              <a:rPr sz="1200" dirty="0">
                <a:solidFill>
                  <a:srgbClr val="231F20"/>
                </a:solidFill>
                <a:latin typeface="Arial"/>
                <a:cs typeface="Arial"/>
              </a:rPr>
              <a:t>and</a:t>
            </a:r>
            <a:r>
              <a:rPr sz="1200" spc="-25" dirty="0">
                <a:solidFill>
                  <a:srgbClr val="231F20"/>
                </a:solidFill>
                <a:latin typeface="Arial"/>
                <a:cs typeface="Arial"/>
              </a:rPr>
              <a:t> </a:t>
            </a:r>
            <a:r>
              <a:rPr sz="1200" dirty="0">
                <a:solidFill>
                  <a:srgbClr val="231F20"/>
                </a:solidFill>
                <a:latin typeface="Arial"/>
                <a:cs typeface="Arial"/>
              </a:rPr>
              <a:t>fever.</a:t>
            </a:r>
            <a:r>
              <a:rPr sz="1200" spc="-25" dirty="0">
                <a:solidFill>
                  <a:srgbClr val="231F20"/>
                </a:solidFill>
                <a:latin typeface="Arial"/>
                <a:cs typeface="Arial"/>
              </a:rPr>
              <a:t> </a:t>
            </a:r>
            <a:r>
              <a:rPr sz="1200" dirty="0">
                <a:solidFill>
                  <a:srgbClr val="231F20"/>
                </a:solidFill>
                <a:latin typeface="Arial"/>
                <a:cs typeface="Arial"/>
              </a:rPr>
              <a:t>After</a:t>
            </a:r>
            <a:r>
              <a:rPr sz="1200" spc="-25" dirty="0">
                <a:solidFill>
                  <a:srgbClr val="231F20"/>
                </a:solidFill>
                <a:latin typeface="Arial"/>
                <a:cs typeface="Arial"/>
              </a:rPr>
              <a:t> </a:t>
            </a:r>
            <a:r>
              <a:rPr sz="1200" spc="-10" dirty="0">
                <a:solidFill>
                  <a:srgbClr val="231F20"/>
                </a:solidFill>
                <a:latin typeface="Arial"/>
                <a:cs typeface="Arial"/>
              </a:rPr>
              <a:t>check-</a:t>
            </a:r>
            <a:r>
              <a:rPr sz="1200" dirty="0">
                <a:solidFill>
                  <a:srgbClr val="231F20"/>
                </a:solidFill>
                <a:latin typeface="Arial"/>
                <a:cs typeface="Arial"/>
              </a:rPr>
              <a:t>up</a:t>
            </a:r>
            <a:r>
              <a:rPr sz="1200" spc="-25" dirty="0">
                <a:solidFill>
                  <a:srgbClr val="231F20"/>
                </a:solidFill>
                <a:latin typeface="Arial"/>
                <a:cs typeface="Arial"/>
              </a:rPr>
              <a:t> </a:t>
            </a:r>
            <a:r>
              <a:rPr sz="1200" dirty="0">
                <a:solidFill>
                  <a:srgbClr val="231F20"/>
                </a:solidFill>
                <a:latin typeface="Arial"/>
                <a:cs typeface="Arial"/>
              </a:rPr>
              <a:t>medicines</a:t>
            </a:r>
            <a:r>
              <a:rPr sz="1200" spc="-30" dirty="0">
                <a:solidFill>
                  <a:srgbClr val="231F20"/>
                </a:solidFill>
                <a:latin typeface="Arial"/>
                <a:cs typeface="Arial"/>
              </a:rPr>
              <a:t> </a:t>
            </a:r>
            <a:r>
              <a:rPr sz="1200" dirty="0">
                <a:solidFill>
                  <a:srgbClr val="231F20"/>
                </a:solidFill>
                <a:latin typeface="Arial"/>
                <a:cs typeface="Arial"/>
              </a:rPr>
              <a:t>for</a:t>
            </a:r>
            <a:r>
              <a:rPr sz="1200" spc="-25" dirty="0">
                <a:solidFill>
                  <a:srgbClr val="231F20"/>
                </a:solidFill>
                <a:latin typeface="Arial"/>
                <a:cs typeface="Arial"/>
              </a:rPr>
              <a:t> </a:t>
            </a:r>
            <a:r>
              <a:rPr sz="1200" dirty="0">
                <a:solidFill>
                  <a:srgbClr val="231F20"/>
                </a:solidFill>
                <a:latin typeface="Arial"/>
                <a:cs typeface="Arial"/>
              </a:rPr>
              <a:t>3</a:t>
            </a:r>
            <a:r>
              <a:rPr sz="1200" spc="-25" dirty="0">
                <a:solidFill>
                  <a:srgbClr val="231F20"/>
                </a:solidFill>
                <a:latin typeface="Arial"/>
                <a:cs typeface="Arial"/>
              </a:rPr>
              <a:t> </a:t>
            </a:r>
            <a:r>
              <a:rPr sz="1200" dirty="0">
                <a:solidFill>
                  <a:srgbClr val="231F20"/>
                </a:solidFill>
                <a:latin typeface="Arial"/>
                <a:cs typeface="Arial"/>
              </a:rPr>
              <a:t>days</a:t>
            </a:r>
            <a:r>
              <a:rPr sz="1200" spc="-25" dirty="0">
                <a:solidFill>
                  <a:srgbClr val="231F20"/>
                </a:solidFill>
                <a:latin typeface="Arial"/>
                <a:cs typeface="Arial"/>
              </a:rPr>
              <a:t> </a:t>
            </a:r>
            <a:r>
              <a:rPr sz="1200" dirty="0">
                <a:solidFill>
                  <a:srgbClr val="231F20"/>
                </a:solidFill>
                <a:latin typeface="Arial"/>
                <a:cs typeface="Arial"/>
              </a:rPr>
              <a:t>will</a:t>
            </a:r>
            <a:r>
              <a:rPr sz="1200" spc="-25" dirty="0">
                <a:solidFill>
                  <a:srgbClr val="231F20"/>
                </a:solidFill>
                <a:latin typeface="Arial"/>
                <a:cs typeface="Arial"/>
              </a:rPr>
              <a:t> </a:t>
            </a:r>
            <a:r>
              <a:rPr sz="1200" dirty="0">
                <a:solidFill>
                  <a:srgbClr val="231F20"/>
                </a:solidFill>
                <a:latin typeface="Arial"/>
                <a:cs typeface="Arial"/>
              </a:rPr>
              <a:t>be</a:t>
            </a:r>
            <a:r>
              <a:rPr sz="1200" spc="-25" dirty="0">
                <a:solidFill>
                  <a:srgbClr val="231F20"/>
                </a:solidFill>
                <a:latin typeface="Arial"/>
                <a:cs typeface="Arial"/>
              </a:rPr>
              <a:t> </a:t>
            </a:r>
            <a:r>
              <a:rPr sz="1200" dirty="0">
                <a:solidFill>
                  <a:srgbClr val="231F20"/>
                </a:solidFill>
                <a:latin typeface="Arial"/>
                <a:cs typeface="Arial"/>
              </a:rPr>
              <a:t>given</a:t>
            </a:r>
            <a:r>
              <a:rPr sz="1200" spc="-25" dirty="0">
                <a:solidFill>
                  <a:srgbClr val="231F20"/>
                </a:solidFill>
                <a:latin typeface="Arial"/>
                <a:cs typeface="Arial"/>
              </a:rPr>
              <a:t> </a:t>
            </a:r>
            <a:r>
              <a:rPr sz="1200" dirty="0">
                <a:solidFill>
                  <a:srgbClr val="231F20"/>
                </a:solidFill>
                <a:latin typeface="Arial"/>
                <a:cs typeface="Arial"/>
              </a:rPr>
              <a:t>to</a:t>
            </a:r>
            <a:r>
              <a:rPr sz="1200" spc="-30" dirty="0">
                <a:solidFill>
                  <a:srgbClr val="231F20"/>
                </a:solidFill>
                <a:latin typeface="Arial"/>
                <a:cs typeface="Arial"/>
              </a:rPr>
              <a:t> </a:t>
            </a:r>
            <a:r>
              <a:rPr sz="1200" spc="-25" dirty="0">
                <a:solidFill>
                  <a:srgbClr val="231F20"/>
                </a:solidFill>
                <a:latin typeface="Arial"/>
                <a:cs typeface="Arial"/>
              </a:rPr>
              <a:t>the </a:t>
            </a:r>
            <a:r>
              <a:rPr sz="1200" spc="-10" dirty="0">
                <a:solidFill>
                  <a:srgbClr val="231F20"/>
                </a:solidFill>
                <a:latin typeface="Arial"/>
                <a:cs typeface="Arial"/>
              </a:rPr>
              <a:t>patients.</a:t>
            </a:r>
            <a:endParaRPr sz="1200" dirty="0">
              <a:latin typeface="Arial"/>
              <a:cs typeface="Arial"/>
            </a:endParaRPr>
          </a:p>
          <a:p>
            <a:pPr marL="470534" lvl="1" indent="-241935">
              <a:lnSpc>
                <a:spcPct val="100000"/>
              </a:lnSpc>
              <a:buAutoNum type="alphaLcParenR" startAt="5"/>
              <a:tabLst>
                <a:tab pos="470534" algn="l"/>
              </a:tabLst>
            </a:pPr>
            <a:r>
              <a:rPr sz="1200" dirty="0">
                <a:solidFill>
                  <a:srgbClr val="231F20"/>
                </a:solidFill>
                <a:latin typeface="Arial"/>
                <a:cs typeface="Arial"/>
              </a:rPr>
              <a:t>Everyone</a:t>
            </a:r>
            <a:r>
              <a:rPr sz="1200" spc="-15" dirty="0">
                <a:solidFill>
                  <a:srgbClr val="231F20"/>
                </a:solidFill>
                <a:latin typeface="Arial"/>
                <a:cs typeface="Arial"/>
              </a:rPr>
              <a:t> </a:t>
            </a:r>
            <a:r>
              <a:rPr sz="1200" dirty="0">
                <a:solidFill>
                  <a:srgbClr val="231F20"/>
                </a:solidFill>
                <a:latin typeface="Arial"/>
                <a:cs typeface="Arial"/>
              </a:rPr>
              <a:t>should</a:t>
            </a:r>
            <a:r>
              <a:rPr sz="1200" spc="-10" dirty="0">
                <a:solidFill>
                  <a:srgbClr val="231F20"/>
                </a:solidFill>
                <a:latin typeface="Arial"/>
                <a:cs typeface="Arial"/>
              </a:rPr>
              <a:t> </a:t>
            </a:r>
            <a:r>
              <a:rPr sz="1200" dirty="0">
                <a:solidFill>
                  <a:srgbClr val="231F20"/>
                </a:solidFill>
                <a:latin typeface="Arial"/>
                <a:cs typeface="Arial"/>
              </a:rPr>
              <a:t>ensure</a:t>
            </a:r>
            <a:r>
              <a:rPr sz="1200" spc="-10" dirty="0">
                <a:solidFill>
                  <a:srgbClr val="231F20"/>
                </a:solidFill>
                <a:latin typeface="Arial"/>
                <a:cs typeface="Arial"/>
              </a:rPr>
              <a:t> </a:t>
            </a:r>
            <a:r>
              <a:rPr sz="1200" dirty="0">
                <a:solidFill>
                  <a:srgbClr val="231F20"/>
                </a:solidFill>
                <a:latin typeface="Arial"/>
                <a:cs typeface="Arial"/>
              </a:rPr>
              <a:t>that</a:t>
            </a:r>
            <a:r>
              <a:rPr sz="1200" spc="-10" dirty="0">
                <a:solidFill>
                  <a:srgbClr val="231F20"/>
                </a:solidFill>
                <a:latin typeface="Arial"/>
                <a:cs typeface="Arial"/>
              </a:rPr>
              <a:t> </a:t>
            </a:r>
            <a:r>
              <a:rPr sz="1200" dirty="0">
                <a:solidFill>
                  <a:srgbClr val="231F20"/>
                </a:solidFill>
                <a:latin typeface="Arial"/>
                <a:cs typeface="Arial"/>
              </a:rPr>
              <a:t>they</a:t>
            </a:r>
            <a:r>
              <a:rPr sz="1200" spc="-10" dirty="0">
                <a:solidFill>
                  <a:srgbClr val="231F20"/>
                </a:solidFill>
                <a:latin typeface="Arial"/>
                <a:cs typeface="Arial"/>
              </a:rPr>
              <a:t> </a:t>
            </a:r>
            <a:r>
              <a:rPr sz="1200" dirty="0">
                <a:solidFill>
                  <a:srgbClr val="231F20"/>
                </a:solidFill>
                <a:latin typeface="Arial"/>
                <a:cs typeface="Arial"/>
              </a:rPr>
              <a:t>do</a:t>
            </a:r>
            <a:r>
              <a:rPr sz="1200" spc="-15" dirty="0">
                <a:solidFill>
                  <a:srgbClr val="231F20"/>
                </a:solidFill>
                <a:latin typeface="Arial"/>
                <a:cs typeface="Arial"/>
              </a:rPr>
              <a:t> </a:t>
            </a:r>
            <a:r>
              <a:rPr sz="1200" dirty="0">
                <a:solidFill>
                  <a:srgbClr val="231F20"/>
                </a:solidFill>
                <a:latin typeface="Arial"/>
                <a:cs typeface="Arial"/>
              </a:rPr>
              <a:t>not</a:t>
            </a:r>
            <a:r>
              <a:rPr sz="1200" spc="-10" dirty="0">
                <a:solidFill>
                  <a:srgbClr val="231F20"/>
                </a:solidFill>
                <a:latin typeface="Arial"/>
                <a:cs typeface="Arial"/>
              </a:rPr>
              <a:t> </a:t>
            </a:r>
            <a:r>
              <a:rPr sz="1200" dirty="0">
                <a:solidFill>
                  <a:srgbClr val="231F20"/>
                </a:solidFill>
                <a:latin typeface="Arial"/>
                <a:cs typeface="Arial"/>
              </a:rPr>
              <a:t>mess</a:t>
            </a:r>
            <a:r>
              <a:rPr sz="1200" spc="-10" dirty="0">
                <a:solidFill>
                  <a:srgbClr val="231F20"/>
                </a:solidFill>
                <a:latin typeface="Arial"/>
                <a:cs typeface="Arial"/>
              </a:rPr>
              <a:t> </a:t>
            </a:r>
            <a:r>
              <a:rPr sz="1200" dirty="0">
                <a:solidFill>
                  <a:srgbClr val="231F20"/>
                </a:solidFill>
                <a:latin typeface="Arial"/>
                <a:cs typeface="Arial"/>
              </a:rPr>
              <a:t>up</a:t>
            </a:r>
            <a:r>
              <a:rPr sz="1200" spc="-10" dirty="0">
                <a:solidFill>
                  <a:srgbClr val="231F20"/>
                </a:solidFill>
                <a:latin typeface="Arial"/>
                <a:cs typeface="Arial"/>
              </a:rPr>
              <a:t> </a:t>
            </a:r>
            <a:r>
              <a:rPr sz="1200" dirty="0">
                <a:solidFill>
                  <a:srgbClr val="231F20"/>
                </a:solidFill>
                <a:latin typeface="Arial"/>
                <a:cs typeface="Arial"/>
              </a:rPr>
              <a:t>with</a:t>
            </a:r>
            <a:r>
              <a:rPr sz="1200" spc="-10" dirty="0">
                <a:solidFill>
                  <a:srgbClr val="231F20"/>
                </a:solidFill>
                <a:latin typeface="Arial"/>
                <a:cs typeface="Arial"/>
              </a:rPr>
              <a:t> people.</a:t>
            </a:r>
            <a:endParaRPr sz="1200" dirty="0">
              <a:latin typeface="Arial"/>
              <a:cs typeface="Arial"/>
            </a:endParaRPr>
          </a:p>
          <a:p>
            <a:pPr marL="469265" marR="20320" lvl="1" indent="-241300">
              <a:lnSpc>
                <a:spcPct val="100000"/>
              </a:lnSpc>
              <a:buAutoNum type="alphaLcParenR" startAt="5"/>
              <a:tabLst>
                <a:tab pos="469265" algn="l"/>
              </a:tabLst>
            </a:pPr>
            <a:r>
              <a:rPr sz="1200" dirty="0">
                <a:solidFill>
                  <a:srgbClr val="231F20"/>
                </a:solidFill>
                <a:latin typeface="Arial"/>
                <a:cs typeface="Arial"/>
              </a:rPr>
              <a:t>Under</a:t>
            </a:r>
            <a:r>
              <a:rPr sz="1200" spc="-15"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present</a:t>
            </a:r>
            <a:r>
              <a:rPr lang="en-GB" sz="1200" spc="-15" dirty="0">
                <a:solidFill>
                  <a:srgbClr val="231F20"/>
                </a:solidFill>
                <a:latin typeface="Arial"/>
                <a:cs typeface="Arial"/>
              </a:rPr>
              <a:t> seniors </a:t>
            </a:r>
            <a:r>
              <a:rPr sz="1200" dirty="0">
                <a:solidFill>
                  <a:srgbClr val="231F20"/>
                </a:solidFill>
                <a:latin typeface="Arial"/>
                <a:cs typeface="Arial"/>
              </a:rPr>
              <a:t>everyone</a:t>
            </a:r>
            <a:r>
              <a:rPr sz="1200" spc="-15" dirty="0">
                <a:solidFill>
                  <a:srgbClr val="231F20"/>
                </a:solidFill>
                <a:latin typeface="Arial"/>
                <a:cs typeface="Arial"/>
              </a:rPr>
              <a:t> </a:t>
            </a:r>
            <a:r>
              <a:rPr sz="1200" dirty="0">
                <a:solidFill>
                  <a:srgbClr val="231F20"/>
                </a:solidFill>
                <a:latin typeface="Arial"/>
                <a:cs typeface="Arial"/>
              </a:rPr>
              <a:t>should</a:t>
            </a:r>
            <a:r>
              <a:rPr sz="1200" spc="-15" dirty="0">
                <a:solidFill>
                  <a:srgbClr val="231F20"/>
                </a:solidFill>
                <a:latin typeface="Arial"/>
                <a:cs typeface="Arial"/>
              </a:rPr>
              <a:t> </a:t>
            </a:r>
            <a:r>
              <a:rPr sz="1200" dirty="0">
                <a:solidFill>
                  <a:srgbClr val="231F20"/>
                </a:solidFill>
                <a:latin typeface="Arial"/>
                <a:cs typeface="Arial"/>
              </a:rPr>
              <a:t>ensure</a:t>
            </a:r>
            <a:r>
              <a:rPr sz="1200" spc="-15" dirty="0">
                <a:solidFill>
                  <a:srgbClr val="231F20"/>
                </a:solidFill>
                <a:latin typeface="Arial"/>
                <a:cs typeface="Arial"/>
              </a:rPr>
              <a:t> </a:t>
            </a:r>
            <a:r>
              <a:rPr sz="1200" dirty="0">
                <a:solidFill>
                  <a:srgbClr val="231F20"/>
                </a:solidFill>
                <a:latin typeface="Arial"/>
                <a:cs typeface="Arial"/>
              </a:rPr>
              <a:t>proper</a:t>
            </a:r>
            <a:r>
              <a:rPr sz="1200" spc="-10" dirty="0">
                <a:solidFill>
                  <a:srgbClr val="231F20"/>
                </a:solidFill>
                <a:latin typeface="Arial"/>
                <a:cs typeface="Arial"/>
              </a:rPr>
              <a:t> disci</a:t>
            </a:r>
            <a:r>
              <a:rPr sz="1200" spc="-25" dirty="0">
                <a:solidFill>
                  <a:srgbClr val="231F20"/>
                </a:solidFill>
                <a:latin typeface="Trebuchet MS"/>
                <a:cs typeface="Trebuchet MS"/>
              </a:rPr>
              <a:t>pline </a:t>
            </a:r>
            <a:r>
              <a:rPr sz="1200" dirty="0">
                <a:solidFill>
                  <a:srgbClr val="231F20"/>
                </a:solidFill>
                <a:latin typeface="Trebuchet MS"/>
                <a:cs typeface="Trebuchet MS"/>
              </a:rPr>
              <a:t>and</a:t>
            </a:r>
            <a:r>
              <a:rPr sz="1200" spc="-25" dirty="0">
                <a:solidFill>
                  <a:srgbClr val="231F20"/>
                </a:solidFill>
                <a:latin typeface="Trebuchet MS"/>
                <a:cs typeface="Trebuchet MS"/>
              </a:rPr>
              <a:t> </a:t>
            </a:r>
            <a:r>
              <a:rPr sz="1200" dirty="0">
                <a:solidFill>
                  <a:srgbClr val="231F20"/>
                </a:solidFill>
                <a:latin typeface="Trebuchet MS"/>
                <a:cs typeface="Trebuchet MS"/>
              </a:rPr>
              <a:t>keep</a:t>
            </a:r>
            <a:r>
              <a:rPr sz="1200" spc="-20" dirty="0">
                <a:solidFill>
                  <a:srgbClr val="231F20"/>
                </a:solidFill>
                <a:latin typeface="Trebuchet MS"/>
                <a:cs typeface="Trebuchet MS"/>
              </a:rPr>
              <a:t> </a:t>
            </a:r>
            <a:r>
              <a:rPr sz="1200" dirty="0">
                <a:solidFill>
                  <a:srgbClr val="231F20"/>
                </a:solidFill>
                <a:latin typeface="Trebuchet MS"/>
                <a:cs typeface="Trebuchet MS"/>
              </a:rPr>
              <a:t>safe</a:t>
            </a:r>
            <a:r>
              <a:rPr sz="1200" spc="-25" dirty="0">
                <a:solidFill>
                  <a:srgbClr val="231F20"/>
                </a:solidFill>
                <a:latin typeface="Trebuchet MS"/>
                <a:cs typeface="Trebuchet MS"/>
              </a:rPr>
              <a:t> </a:t>
            </a:r>
            <a:r>
              <a:rPr sz="1200" spc="-10" dirty="0">
                <a:solidFill>
                  <a:srgbClr val="231F20"/>
                </a:solidFill>
                <a:latin typeface="Trebuchet MS"/>
                <a:cs typeface="Trebuchet MS"/>
              </a:rPr>
              <a:t>distance</a:t>
            </a:r>
            <a:r>
              <a:rPr sz="1200" spc="-25" dirty="0">
                <a:solidFill>
                  <a:srgbClr val="231F20"/>
                </a:solidFill>
                <a:latin typeface="Trebuchet MS"/>
                <a:cs typeface="Trebuchet MS"/>
              </a:rPr>
              <a:t> </a:t>
            </a:r>
            <a:r>
              <a:rPr sz="1200" spc="-40" dirty="0">
                <a:solidFill>
                  <a:srgbClr val="231F20"/>
                </a:solidFill>
                <a:latin typeface="Trebuchet MS"/>
                <a:cs typeface="Trebuchet MS"/>
              </a:rPr>
              <a:t>from</a:t>
            </a:r>
            <a:r>
              <a:rPr sz="1200" spc="-20" dirty="0">
                <a:solidFill>
                  <a:srgbClr val="231F20"/>
                </a:solidFill>
                <a:latin typeface="Trebuchet MS"/>
                <a:cs typeface="Trebuchet MS"/>
              </a:rPr>
              <a:t> </a:t>
            </a:r>
            <a:r>
              <a:rPr sz="1200" dirty="0">
                <a:solidFill>
                  <a:srgbClr val="231F20"/>
                </a:solidFill>
                <a:latin typeface="Trebuchet MS"/>
                <a:cs typeface="Trebuchet MS"/>
              </a:rPr>
              <a:t>each</a:t>
            </a:r>
            <a:r>
              <a:rPr sz="1200" spc="-25" dirty="0">
                <a:solidFill>
                  <a:srgbClr val="231F20"/>
                </a:solidFill>
                <a:latin typeface="Trebuchet MS"/>
                <a:cs typeface="Trebuchet MS"/>
              </a:rPr>
              <a:t> </a:t>
            </a:r>
            <a:r>
              <a:rPr sz="1200" spc="-30" dirty="0">
                <a:solidFill>
                  <a:srgbClr val="231F20"/>
                </a:solidFill>
                <a:latin typeface="Trebuchet MS"/>
                <a:cs typeface="Trebuchet MS"/>
              </a:rPr>
              <a:t>other</a:t>
            </a:r>
            <a:r>
              <a:rPr sz="1200" spc="-20" dirty="0">
                <a:solidFill>
                  <a:srgbClr val="231F20"/>
                </a:solidFill>
                <a:latin typeface="Trebuchet MS"/>
                <a:cs typeface="Trebuchet MS"/>
              </a:rPr>
              <a:t> </a:t>
            </a:r>
            <a:r>
              <a:rPr sz="1200" dirty="0">
                <a:solidFill>
                  <a:srgbClr val="231F20"/>
                </a:solidFill>
                <a:latin typeface="Trebuchet MS"/>
                <a:cs typeface="Trebuchet MS"/>
              </a:rPr>
              <a:t>and</a:t>
            </a:r>
            <a:r>
              <a:rPr sz="1200" spc="-25" dirty="0">
                <a:solidFill>
                  <a:srgbClr val="231F20"/>
                </a:solidFill>
                <a:latin typeface="Trebuchet MS"/>
                <a:cs typeface="Trebuchet MS"/>
              </a:rPr>
              <a:t> </a:t>
            </a:r>
            <a:r>
              <a:rPr sz="1200" spc="-20" dirty="0">
                <a:solidFill>
                  <a:srgbClr val="231F20"/>
                </a:solidFill>
                <a:latin typeface="Trebuchet MS"/>
                <a:cs typeface="Trebuchet MS"/>
              </a:rPr>
              <a:t>take</a:t>
            </a:r>
            <a:r>
              <a:rPr sz="1200" spc="-25" dirty="0">
                <a:solidFill>
                  <a:srgbClr val="231F20"/>
                </a:solidFill>
                <a:latin typeface="Trebuchet MS"/>
                <a:cs typeface="Trebuchet MS"/>
              </a:rPr>
              <a:t> </a:t>
            </a:r>
            <a:r>
              <a:rPr sz="1200" spc="-40" dirty="0">
                <a:solidFill>
                  <a:srgbClr val="231F20"/>
                </a:solidFill>
                <a:latin typeface="Trebuchet MS"/>
                <a:cs typeface="Trebuchet MS"/>
              </a:rPr>
              <a:t>the</a:t>
            </a:r>
            <a:r>
              <a:rPr sz="1200" spc="-20" dirty="0">
                <a:solidFill>
                  <a:srgbClr val="231F20"/>
                </a:solidFill>
                <a:latin typeface="Trebuchet MS"/>
                <a:cs typeface="Trebuchet MS"/>
              </a:rPr>
              <a:t> </a:t>
            </a:r>
            <a:r>
              <a:rPr sz="1200" spc="-40" dirty="0">
                <a:solidFill>
                  <a:srgbClr val="231F20"/>
                </a:solidFill>
                <a:latin typeface="Trebuchet MS"/>
                <a:cs typeface="Trebuchet MS"/>
              </a:rPr>
              <a:t>benefit</a:t>
            </a:r>
            <a:r>
              <a:rPr sz="1200" spc="-25" dirty="0">
                <a:solidFill>
                  <a:srgbClr val="231F20"/>
                </a:solidFill>
                <a:latin typeface="Trebuchet MS"/>
                <a:cs typeface="Trebuchet MS"/>
              </a:rPr>
              <a:t> </a:t>
            </a:r>
            <a:r>
              <a:rPr sz="1200" spc="-30" dirty="0">
                <a:solidFill>
                  <a:srgbClr val="231F20"/>
                </a:solidFill>
                <a:latin typeface="Trebuchet MS"/>
                <a:cs typeface="Trebuchet MS"/>
              </a:rPr>
              <a:t>of</a:t>
            </a:r>
            <a:r>
              <a:rPr sz="1200" spc="-20" dirty="0">
                <a:solidFill>
                  <a:srgbClr val="231F20"/>
                </a:solidFill>
                <a:latin typeface="Trebuchet MS"/>
                <a:cs typeface="Trebuchet MS"/>
              </a:rPr>
              <a:t> this</a:t>
            </a:r>
            <a:r>
              <a:rPr sz="1200" spc="-25" dirty="0">
                <a:solidFill>
                  <a:srgbClr val="231F20"/>
                </a:solidFill>
                <a:latin typeface="Trebuchet MS"/>
                <a:cs typeface="Trebuchet MS"/>
              </a:rPr>
              <a:t> </a:t>
            </a:r>
            <a:r>
              <a:rPr sz="1200" spc="-10" dirty="0">
                <a:solidFill>
                  <a:srgbClr val="231F20"/>
                </a:solidFill>
                <a:latin typeface="Trebuchet MS"/>
                <a:cs typeface="Trebuchet MS"/>
              </a:rPr>
              <a:t>facili</a:t>
            </a:r>
            <a:r>
              <a:rPr sz="1200" spc="-25" dirty="0">
                <a:solidFill>
                  <a:srgbClr val="231F20"/>
                </a:solidFill>
                <a:latin typeface="Arial"/>
                <a:cs typeface="Arial"/>
              </a:rPr>
              <a:t>ty.</a:t>
            </a:r>
            <a:endParaRPr sz="12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3945" y="830017"/>
            <a:ext cx="5493385" cy="6922408"/>
          </a:xfrm>
          <a:prstGeom prst="rect">
            <a:avLst/>
          </a:prstGeom>
        </p:spPr>
        <p:txBody>
          <a:bodyPr vert="horz" wrap="square" lIns="0" tIns="12700" rIns="0" bIns="0" rtlCol="0">
            <a:spAutoFit/>
          </a:bodyPr>
          <a:lstStyle/>
          <a:p>
            <a:pPr marL="435609" indent="-422909">
              <a:lnSpc>
                <a:spcPct val="100000"/>
              </a:lnSpc>
              <a:spcBef>
                <a:spcPts val="100"/>
              </a:spcBef>
              <a:buAutoNum type="arabicPeriod" startAt="10"/>
              <a:tabLst>
                <a:tab pos="435609" algn="l"/>
              </a:tabLst>
            </a:pPr>
            <a:r>
              <a:rPr sz="2000" b="1" dirty="0">
                <a:solidFill>
                  <a:srgbClr val="3E96D2"/>
                </a:solidFill>
                <a:latin typeface="Trebuchet MS"/>
                <a:cs typeface="Trebuchet MS"/>
              </a:rPr>
              <a:t>Role</a:t>
            </a:r>
            <a:r>
              <a:rPr sz="2000" b="1" spc="10" dirty="0">
                <a:solidFill>
                  <a:srgbClr val="3E96D2"/>
                </a:solidFill>
                <a:latin typeface="Trebuchet MS"/>
                <a:cs typeface="Trebuchet MS"/>
              </a:rPr>
              <a:t> </a:t>
            </a:r>
            <a:r>
              <a:rPr sz="2000" b="1" dirty="0">
                <a:solidFill>
                  <a:srgbClr val="3E96D2"/>
                </a:solidFill>
                <a:latin typeface="Trebuchet MS"/>
                <a:cs typeface="Trebuchet MS"/>
              </a:rPr>
              <a:t>of</a:t>
            </a:r>
            <a:r>
              <a:rPr sz="2000" b="1" spc="10" dirty="0">
                <a:solidFill>
                  <a:srgbClr val="3E96D2"/>
                </a:solidFill>
                <a:latin typeface="Trebuchet MS"/>
                <a:cs typeface="Trebuchet MS"/>
              </a:rPr>
              <a:t> </a:t>
            </a:r>
            <a:r>
              <a:rPr lang="en-GB" sz="2000" b="1" spc="195" dirty="0">
                <a:solidFill>
                  <a:srgbClr val="3E96D2"/>
                </a:solidFill>
                <a:latin typeface="Trebuchet MS"/>
                <a:cs typeface="Trebuchet MS"/>
              </a:rPr>
              <a:t>VAISHNAVI TRUST </a:t>
            </a:r>
            <a:r>
              <a:rPr sz="2000" b="1" dirty="0">
                <a:solidFill>
                  <a:srgbClr val="3E96D2"/>
                </a:solidFill>
                <a:latin typeface="Trebuchet MS"/>
                <a:cs typeface="Trebuchet MS"/>
              </a:rPr>
              <a:t>Head</a:t>
            </a:r>
            <a:r>
              <a:rPr sz="2000" b="1" spc="10" dirty="0">
                <a:solidFill>
                  <a:srgbClr val="3E96D2"/>
                </a:solidFill>
                <a:latin typeface="Trebuchet MS"/>
                <a:cs typeface="Trebuchet MS"/>
              </a:rPr>
              <a:t> </a:t>
            </a:r>
            <a:r>
              <a:rPr sz="2000" b="1" dirty="0">
                <a:solidFill>
                  <a:srgbClr val="3E96D2"/>
                </a:solidFill>
                <a:latin typeface="Trebuchet MS"/>
                <a:cs typeface="Trebuchet MS"/>
              </a:rPr>
              <a:t>Office</a:t>
            </a:r>
            <a:r>
              <a:rPr sz="2000" b="1" spc="15" dirty="0">
                <a:solidFill>
                  <a:srgbClr val="3E96D2"/>
                </a:solidFill>
                <a:latin typeface="Trebuchet MS"/>
                <a:cs typeface="Trebuchet MS"/>
              </a:rPr>
              <a:t> </a:t>
            </a:r>
            <a:r>
              <a:rPr sz="2000" b="1" spc="-50" dirty="0">
                <a:solidFill>
                  <a:srgbClr val="3E96D2"/>
                </a:solidFill>
                <a:latin typeface="Trebuchet MS"/>
                <a:cs typeface="Trebuchet MS"/>
              </a:rPr>
              <a:t>:</a:t>
            </a:r>
            <a:endParaRPr sz="2000" dirty="0">
              <a:latin typeface="Trebuchet MS"/>
              <a:cs typeface="Trebuchet MS"/>
            </a:endParaRPr>
          </a:p>
          <a:p>
            <a:pPr marL="253365" marR="199390" lvl="1" indent="-241300" algn="just">
              <a:lnSpc>
                <a:spcPct val="100000"/>
              </a:lnSpc>
              <a:spcBef>
                <a:spcPts val="1280"/>
              </a:spcBef>
              <a:buAutoNum type="alphaLcParenR"/>
              <a:tabLst>
                <a:tab pos="253365" algn="l"/>
              </a:tabLst>
            </a:pPr>
            <a:r>
              <a:rPr sz="1200" dirty="0">
                <a:solidFill>
                  <a:srgbClr val="231F20"/>
                </a:solidFill>
                <a:latin typeface="Arial"/>
                <a:cs typeface="Arial"/>
              </a:rPr>
              <a:t>All</a:t>
            </a:r>
            <a:r>
              <a:rPr sz="1200" spc="-15"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design</a:t>
            </a:r>
            <a:r>
              <a:rPr sz="1200" spc="-15" dirty="0">
                <a:solidFill>
                  <a:srgbClr val="231F20"/>
                </a:solidFill>
                <a:latin typeface="Arial"/>
                <a:cs typeface="Arial"/>
              </a:rPr>
              <a:t> </a:t>
            </a:r>
            <a:r>
              <a:rPr sz="1200" dirty="0">
                <a:solidFill>
                  <a:srgbClr val="231F20"/>
                </a:solidFill>
                <a:latin typeface="Arial"/>
                <a:cs typeface="Arial"/>
              </a:rPr>
              <a:t>required</a:t>
            </a:r>
            <a:r>
              <a:rPr sz="1200" spc="-10" dirty="0">
                <a:solidFill>
                  <a:srgbClr val="231F20"/>
                </a:solidFill>
                <a:latin typeface="Arial"/>
                <a:cs typeface="Arial"/>
              </a:rPr>
              <a:t> </a:t>
            </a:r>
            <a:r>
              <a:rPr sz="1200" dirty="0">
                <a:solidFill>
                  <a:srgbClr val="231F20"/>
                </a:solidFill>
                <a:latin typeface="Arial"/>
                <a:cs typeface="Arial"/>
              </a:rPr>
              <a:t>for</a:t>
            </a:r>
            <a:r>
              <a:rPr sz="1200" spc="-15" dirty="0">
                <a:solidFill>
                  <a:srgbClr val="231F20"/>
                </a:solidFill>
                <a:latin typeface="Arial"/>
                <a:cs typeface="Arial"/>
              </a:rPr>
              <a:t> </a:t>
            </a:r>
            <a:r>
              <a:rPr sz="1200" dirty="0">
                <a:solidFill>
                  <a:srgbClr val="231F20"/>
                </a:solidFill>
                <a:latin typeface="Arial"/>
                <a:cs typeface="Arial"/>
              </a:rPr>
              <a:t>display</a:t>
            </a:r>
            <a:r>
              <a:rPr sz="1200" spc="-15" dirty="0">
                <a:solidFill>
                  <a:srgbClr val="231F20"/>
                </a:solidFill>
                <a:latin typeface="Arial"/>
                <a:cs typeface="Arial"/>
              </a:rPr>
              <a:t> </a:t>
            </a:r>
            <a:r>
              <a:rPr sz="1200" dirty="0">
                <a:solidFill>
                  <a:srgbClr val="231F20"/>
                </a:solidFill>
                <a:latin typeface="Arial"/>
                <a:cs typeface="Arial"/>
              </a:rPr>
              <a:t>material</a:t>
            </a:r>
            <a:r>
              <a:rPr sz="1200" spc="-15"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15" dirty="0">
                <a:solidFill>
                  <a:srgbClr val="231F20"/>
                </a:solidFill>
                <a:latin typeface="Arial"/>
                <a:cs typeface="Arial"/>
              </a:rPr>
              <a:t> </a:t>
            </a:r>
            <a:r>
              <a:rPr sz="1200" dirty="0">
                <a:solidFill>
                  <a:srgbClr val="231F20"/>
                </a:solidFill>
                <a:latin typeface="Arial"/>
                <a:cs typeface="Arial"/>
              </a:rPr>
              <a:t>provided.</a:t>
            </a:r>
            <a:r>
              <a:rPr sz="1200" spc="-15" dirty="0">
                <a:solidFill>
                  <a:srgbClr val="231F20"/>
                </a:solidFill>
                <a:latin typeface="Arial"/>
                <a:cs typeface="Arial"/>
              </a:rPr>
              <a:t> </a:t>
            </a:r>
            <a:r>
              <a:rPr sz="1200" dirty="0">
                <a:solidFill>
                  <a:srgbClr val="231F20"/>
                </a:solidFill>
                <a:latin typeface="Arial"/>
                <a:cs typeface="Arial"/>
              </a:rPr>
              <a:t>From</a:t>
            </a:r>
            <a:r>
              <a:rPr sz="1200" spc="-10" dirty="0">
                <a:solidFill>
                  <a:srgbClr val="231F20"/>
                </a:solidFill>
                <a:latin typeface="Arial"/>
                <a:cs typeface="Arial"/>
              </a:rPr>
              <a:t> </a:t>
            </a:r>
            <a:r>
              <a:rPr sz="1200" dirty="0">
                <a:solidFill>
                  <a:srgbClr val="231F20"/>
                </a:solidFill>
                <a:latin typeface="Arial"/>
                <a:cs typeface="Arial"/>
              </a:rPr>
              <a:t>your</a:t>
            </a:r>
            <a:r>
              <a:rPr sz="1200" spc="-15" dirty="0">
                <a:solidFill>
                  <a:srgbClr val="231F20"/>
                </a:solidFill>
                <a:latin typeface="Arial"/>
                <a:cs typeface="Arial"/>
              </a:rPr>
              <a:t> </a:t>
            </a:r>
            <a:r>
              <a:rPr sz="1200" spc="-20" dirty="0">
                <a:solidFill>
                  <a:srgbClr val="231F20"/>
                </a:solidFill>
                <a:latin typeface="Arial"/>
                <a:cs typeface="Arial"/>
              </a:rPr>
              <a:t>side </a:t>
            </a:r>
            <a:r>
              <a:rPr sz="1200" dirty="0">
                <a:solidFill>
                  <a:srgbClr val="231F20"/>
                </a:solidFill>
                <a:latin typeface="Arial"/>
                <a:cs typeface="Arial"/>
              </a:rPr>
              <a:t>you</a:t>
            </a:r>
            <a:r>
              <a:rPr sz="1200" spc="-10" dirty="0">
                <a:solidFill>
                  <a:srgbClr val="231F20"/>
                </a:solidFill>
                <a:latin typeface="Arial"/>
                <a:cs typeface="Arial"/>
              </a:rPr>
              <a:t> </a:t>
            </a:r>
            <a:r>
              <a:rPr sz="1200" dirty="0">
                <a:solidFill>
                  <a:srgbClr val="231F20"/>
                </a:solidFill>
                <a:latin typeface="Arial"/>
                <a:cs typeface="Arial"/>
              </a:rPr>
              <a:t>can</a:t>
            </a:r>
            <a:r>
              <a:rPr sz="1200" spc="-10" dirty="0">
                <a:solidFill>
                  <a:srgbClr val="231F20"/>
                </a:solidFill>
                <a:latin typeface="Arial"/>
                <a:cs typeface="Arial"/>
              </a:rPr>
              <a:t> </a:t>
            </a:r>
            <a:r>
              <a:rPr sz="1200" dirty="0">
                <a:solidFill>
                  <a:srgbClr val="231F20"/>
                </a:solidFill>
                <a:latin typeface="Arial"/>
                <a:cs typeface="Arial"/>
              </a:rPr>
              <a:t>then</a:t>
            </a:r>
            <a:r>
              <a:rPr sz="1200" spc="-10" dirty="0">
                <a:solidFill>
                  <a:srgbClr val="231F20"/>
                </a:solidFill>
                <a:latin typeface="Arial"/>
                <a:cs typeface="Arial"/>
              </a:rPr>
              <a:t> </a:t>
            </a:r>
            <a:r>
              <a:rPr sz="1200" dirty="0">
                <a:solidFill>
                  <a:srgbClr val="231F20"/>
                </a:solidFill>
                <a:latin typeface="Arial"/>
                <a:cs typeface="Arial"/>
              </a:rPr>
              <a:t>add</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logo</a:t>
            </a:r>
            <a:r>
              <a:rPr sz="1200" spc="-10" dirty="0">
                <a:solidFill>
                  <a:srgbClr val="231F20"/>
                </a:solidFill>
                <a:latin typeface="Arial"/>
                <a:cs typeface="Arial"/>
              </a:rPr>
              <a:t> </a:t>
            </a:r>
            <a:r>
              <a:rPr sz="1200" dirty="0">
                <a:solidFill>
                  <a:srgbClr val="231F20"/>
                </a:solidFill>
                <a:latin typeface="Arial"/>
                <a:cs typeface="Arial"/>
              </a:rPr>
              <a:t>and</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name</a:t>
            </a:r>
            <a:r>
              <a:rPr sz="1200" spc="-10" dirty="0">
                <a:solidFill>
                  <a:srgbClr val="231F20"/>
                </a:solidFill>
                <a:latin typeface="Arial"/>
                <a:cs typeface="Arial"/>
              </a:rPr>
              <a:t> </a:t>
            </a:r>
            <a:r>
              <a:rPr sz="1200" dirty="0">
                <a:solidFill>
                  <a:srgbClr val="231F20"/>
                </a:solidFill>
                <a:latin typeface="Arial"/>
                <a:cs typeface="Arial"/>
              </a:rPr>
              <a:t>of</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local</a:t>
            </a:r>
            <a:r>
              <a:rPr sz="1200" spc="-10" dirty="0">
                <a:solidFill>
                  <a:srgbClr val="231F20"/>
                </a:solidFill>
                <a:latin typeface="Arial"/>
                <a:cs typeface="Arial"/>
              </a:rPr>
              <a:t> </a:t>
            </a:r>
            <a:r>
              <a:rPr sz="1200" dirty="0">
                <a:solidFill>
                  <a:srgbClr val="231F20"/>
                </a:solidFill>
                <a:latin typeface="Arial"/>
                <a:cs typeface="Arial"/>
              </a:rPr>
              <a:t>sponsorer</a:t>
            </a:r>
            <a:r>
              <a:rPr sz="1200" spc="-10" dirty="0">
                <a:solidFill>
                  <a:srgbClr val="231F20"/>
                </a:solidFill>
                <a:latin typeface="Arial"/>
                <a:cs typeface="Arial"/>
              </a:rPr>
              <a:t> </a:t>
            </a:r>
            <a:r>
              <a:rPr sz="1200" dirty="0">
                <a:solidFill>
                  <a:srgbClr val="231F20"/>
                </a:solidFill>
                <a:latin typeface="Arial"/>
                <a:cs typeface="Arial"/>
              </a:rPr>
              <a:t>or</a:t>
            </a:r>
            <a:r>
              <a:rPr sz="1200" spc="-5" dirty="0">
                <a:solidFill>
                  <a:srgbClr val="231F20"/>
                </a:solidFill>
                <a:latin typeface="Arial"/>
                <a:cs typeface="Arial"/>
              </a:rPr>
              <a:t> </a:t>
            </a:r>
            <a:r>
              <a:rPr sz="1200" spc="-10" dirty="0">
                <a:solidFill>
                  <a:srgbClr val="231F20"/>
                </a:solidFill>
                <a:latin typeface="Arial"/>
                <a:cs typeface="Arial"/>
              </a:rPr>
              <a:t>organisa </a:t>
            </a:r>
            <a:r>
              <a:rPr sz="1200" dirty="0" err="1">
                <a:solidFill>
                  <a:srgbClr val="231F20"/>
                </a:solidFill>
                <a:latin typeface="Arial"/>
                <a:cs typeface="Arial"/>
              </a:rPr>
              <a:t>tion</a:t>
            </a:r>
            <a:r>
              <a:rPr sz="1200" spc="-20" dirty="0">
                <a:solidFill>
                  <a:srgbClr val="231F20"/>
                </a:solidFill>
                <a:latin typeface="Arial"/>
                <a:cs typeface="Arial"/>
              </a:rPr>
              <a:t> </a:t>
            </a:r>
            <a:r>
              <a:rPr sz="1200" dirty="0">
                <a:solidFill>
                  <a:srgbClr val="231F20"/>
                </a:solidFill>
                <a:latin typeface="Arial"/>
                <a:cs typeface="Arial"/>
              </a:rPr>
              <a:t>along with</a:t>
            </a:r>
            <a:r>
              <a:rPr sz="1200" spc="-20" dirty="0">
                <a:solidFill>
                  <a:srgbClr val="231F20"/>
                </a:solidFill>
                <a:latin typeface="Arial"/>
                <a:cs typeface="Arial"/>
              </a:rPr>
              <a:t> </a:t>
            </a:r>
            <a:r>
              <a:rPr lang="en-GB" sz="1200" dirty="0">
                <a:solidFill>
                  <a:srgbClr val="231F20"/>
                </a:solidFill>
                <a:latin typeface="Arial"/>
                <a:cs typeface="Arial"/>
              </a:rPr>
              <a:t>Vaishnavi Trust </a:t>
            </a:r>
            <a:r>
              <a:rPr sz="1200" spc="-15" dirty="0">
                <a:solidFill>
                  <a:srgbClr val="231F20"/>
                </a:solidFill>
                <a:latin typeface="Arial"/>
                <a:cs typeface="Arial"/>
              </a:rPr>
              <a:t> </a:t>
            </a:r>
            <a:r>
              <a:rPr sz="1200" spc="-10" dirty="0">
                <a:solidFill>
                  <a:srgbClr val="231F20"/>
                </a:solidFill>
                <a:latin typeface="Arial"/>
                <a:cs typeface="Arial"/>
              </a:rPr>
              <a:t>name.</a:t>
            </a:r>
            <a:endParaRPr sz="1200" dirty="0">
              <a:latin typeface="Arial"/>
              <a:cs typeface="Arial"/>
            </a:endParaRPr>
          </a:p>
          <a:p>
            <a:pPr marL="253365" marR="81915" lvl="1" indent="-241300" algn="just">
              <a:lnSpc>
                <a:spcPct val="100000"/>
              </a:lnSpc>
              <a:buAutoNum type="alphaLcParenR"/>
              <a:tabLst>
                <a:tab pos="253365" algn="l"/>
              </a:tabLst>
            </a:pP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HO</a:t>
            </a:r>
            <a:r>
              <a:rPr sz="1200" spc="-15" dirty="0">
                <a:solidFill>
                  <a:srgbClr val="231F20"/>
                </a:solidFill>
                <a:latin typeface="Arial"/>
                <a:cs typeface="Arial"/>
              </a:rPr>
              <a:t> </a:t>
            </a:r>
            <a:r>
              <a:rPr sz="1200" dirty="0">
                <a:solidFill>
                  <a:srgbClr val="231F20"/>
                </a:solidFill>
                <a:latin typeface="Arial"/>
                <a:cs typeface="Arial"/>
              </a:rPr>
              <a:t>will</a:t>
            </a:r>
            <a:r>
              <a:rPr sz="1200" spc="-15" dirty="0">
                <a:solidFill>
                  <a:srgbClr val="231F20"/>
                </a:solidFill>
                <a:latin typeface="Arial"/>
                <a:cs typeface="Arial"/>
              </a:rPr>
              <a:t> </a:t>
            </a:r>
            <a:r>
              <a:rPr sz="1200" dirty="0">
                <a:solidFill>
                  <a:srgbClr val="231F20"/>
                </a:solidFill>
                <a:latin typeface="Arial"/>
                <a:cs typeface="Arial"/>
              </a:rPr>
              <a:t>be</a:t>
            </a:r>
            <a:r>
              <a:rPr sz="1200" spc="-15" dirty="0">
                <a:solidFill>
                  <a:srgbClr val="231F20"/>
                </a:solidFill>
                <a:latin typeface="Arial"/>
                <a:cs typeface="Arial"/>
              </a:rPr>
              <a:t> </a:t>
            </a:r>
            <a:r>
              <a:rPr sz="1200" dirty="0">
                <a:solidFill>
                  <a:srgbClr val="231F20"/>
                </a:solidFill>
                <a:latin typeface="Arial"/>
                <a:cs typeface="Arial"/>
              </a:rPr>
              <a:t>providing</a:t>
            </a:r>
            <a:r>
              <a:rPr sz="1200" spc="-15"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help</a:t>
            </a:r>
            <a:r>
              <a:rPr sz="1200" spc="-15" dirty="0">
                <a:solidFill>
                  <a:srgbClr val="231F20"/>
                </a:solidFill>
                <a:latin typeface="Arial"/>
                <a:cs typeface="Arial"/>
              </a:rPr>
              <a:t> </a:t>
            </a:r>
            <a:r>
              <a:rPr sz="1200" dirty="0">
                <a:solidFill>
                  <a:srgbClr val="231F20"/>
                </a:solidFill>
                <a:latin typeface="Arial"/>
                <a:cs typeface="Arial"/>
              </a:rPr>
              <a:t>required</a:t>
            </a:r>
            <a:r>
              <a:rPr sz="1200" spc="-15" dirty="0">
                <a:solidFill>
                  <a:srgbClr val="231F20"/>
                </a:solidFill>
                <a:latin typeface="Arial"/>
                <a:cs typeface="Arial"/>
              </a:rPr>
              <a:t> </a:t>
            </a:r>
            <a:r>
              <a:rPr sz="1200" dirty="0">
                <a:solidFill>
                  <a:srgbClr val="231F20"/>
                </a:solidFill>
                <a:latin typeface="Arial"/>
                <a:cs typeface="Arial"/>
              </a:rPr>
              <a:t>in</a:t>
            </a:r>
            <a:r>
              <a:rPr sz="1200" spc="-15" dirty="0">
                <a:solidFill>
                  <a:srgbClr val="231F20"/>
                </a:solidFill>
                <a:latin typeface="Arial"/>
                <a:cs typeface="Arial"/>
              </a:rPr>
              <a:t> </a:t>
            </a:r>
            <a:r>
              <a:rPr sz="1200" dirty="0">
                <a:solidFill>
                  <a:srgbClr val="231F20"/>
                </a:solidFill>
                <a:latin typeface="Arial"/>
                <a:cs typeface="Arial"/>
              </a:rPr>
              <a:t>obtaining</a:t>
            </a:r>
            <a:r>
              <a:rPr sz="1200" spc="-15" dirty="0">
                <a:solidFill>
                  <a:srgbClr val="231F20"/>
                </a:solidFill>
                <a:latin typeface="Arial"/>
                <a:cs typeface="Arial"/>
              </a:rPr>
              <a:t> </a:t>
            </a:r>
            <a:r>
              <a:rPr sz="1200" dirty="0">
                <a:solidFill>
                  <a:srgbClr val="231F20"/>
                </a:solidFill>
                <a:latin typeface="Arial"/>
                <a:cs typeface="Arial"/>
              </a:rPr>
              <a:t>all</a:t>
            </a:r>
            <a:r>
              <a:rPr sz="1200" spc="-10"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various</a:t>
            </a:r>
            <a:r>
              <a:rPr sz="1200" spc="-15" dirty="0">
                <a:solidFill>
                  <a:srgbClr val="231F20"/>
                </a:solidFill>
                <a:latin typeface="Arial"/>
                <a:cs typeface="Arial"/>
              </a:rPr>
              <a:t> </a:t>
            </a:r>
            <a:r>
              <a:rPr sz="1200" spc="-10" dirty="0">
                <a:solidFill>
                  <a:srgbClr val="231F20"/>
                </a:solidFill>
                <a:latin typeface="Arial"/>
                <a:cs typeface="Arial"/>
              </a:rPr>
              <a:t>permis </a:t>
            </a:r>
            <a:r>
              <a:rPr sz="1200" dirty="0">
                <a:solidFill>
                  <a:srgbClr val="231F20"/>
                </a:solidFill>
                <a:latin typeface="Arial"/>
                <a:cs typeface="Arial"/>
              </a:rPr>
              <a:t>sions</a:t>
            </a:r>
            <a:r>
              <a:rPr sz="1200" spc="-15" dirty="0">
                <a:solidFill>
                  <a:srgbClr val="231F20"/>
                </a:solidFill>
                <a:latin typeface="Arial"/>
                <a:cs typeface="Arial"/>
              </a:rPr>
              <a:t> </a:t>
            </a:r>
            <a:r>
              <a:rPr sz="1200" dirty="0">
                <a:solidFill>
                  <a:srgbClr val="231F20"/>
                </a:solidFill>
                <a:latin typeface="Arial"/>
                <a:cs typeface="Arial"/>
              </a:rPr>
              <a:t>in</a:t>
            </a:r>
            <a:r>
              <a:rPr sz="1200" spc="-15" dirty="0">
                <a:solidFill>
                  <a:srgbClr val="231F20"/>
                </a:solidFill>
                <a:latin typeface="Arial"/>
                <a:cs typeface="Arial"/>
              </a:rPr>
              <a:t> </a:t>
            </a:r>
            <a:r>
              <a:rPr sz="1200" dirty="0">
                <a:solidFill>
                  <a:srgbClr val="231F20"/>
                </a:solidFill>
                <a:latin typeface="Arial"/>
                <a:cs typeface="Arial"/>
              </a:rPr>
              <a:t>consultation</a:t>
            </a:r>
            <a:r>
              <a:rPr sz="1200" spc="-15" dirty="0">
                <a:solidFill>
                  <a:srgbClr val="231F20"/>
                </a:solidFill>
                <a:latin typeface="Arial"/>
                <a:cs typeface="Arial"/>
              </a:rPr>
              <a:t> </a:t>
            </a:r>
            <a:r>
              <a:rPr sz="1200" dirty="0">
                <a:solidFill>
                  <a:srgbClr val="231F20"/>
                </a:solidFill>
                <a:latin typeface="Arial"/>
                <a:cs typeface="Arial"/>
              </a:rPr>
              <a:t>with</a:t>
            </a:r>
            <a:r>
              <a:rPr sz="1200" spc="-15"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project</a:t>
            </a:r>
            <a:r>
              <a:rPr sz="1200" spc="-15" dirty="0">
                <a:solidFill>
                  <a:srgbClr val="231F20"/>
                </a:solidFill>
                <a:latin typeface="Arial"/>
                <a:cs typeface="Arial"/>
              </a:rPr>
              <a:t> </a:t>
            </a:r>
            <a:r>
              <a:rPr sz="1200" spc="-10" dirty="0">
                <a:solidFill>
                  <a:srgbClr val="231F20"/>
                </a:solidFill>
                <a:latin typeface="Arial"/>
                <a:cs typeface="Arial"/>
              </a:rPr>
              <a:t>Director.</a:t>
            </a:r>
            <a:endParaRPr sz="1200" dirty="0">
              <a:latin typeface="Arial"/>
              <a:cs typeface="Arial"/>
            </a:endParaRPr>
          </a:p>
          <a:p>
            <a:pPr marL="253365" marR="13970" lvl="1" indent="-241300" algn="just">
              <a:lnSpc>
                <a:spcPct val="100000"/>
              </a:lnSpc>
              <a:buAutoNum type="alphaLcParenR"/>
              <a:tabLst>
                <a:tab pos="253365" algn="l"/>
              </a:tabLst>
            </a:pPr>
            <a:r>
              <a:rPr sz="1200" dirty="0">
                <a:solidFill>
                  <a:srgbClr val="231F20"/>
                </a:solidFill>
                <a:latin typeface="Arial"/>
                <a:cs typeface="Arial"/>
              </a:rPr>
              <a:t>We</a:t>
            </a:r>
            <a:r>
              <a:rPr sz="1200" spc="-15"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sharing</a:t>
            </a:r>
            <a:r>
              <a:rPr sz="1200" spc="-10" dirty="0">
                <a:solidFill>
                  <a:srgbClr val="231F20"/>
                </a:solidFill>
                <a:latin typeface="Arial"/>
                <a:cs typeface="Arial"/>
              </a:rPr>
              <a:t> </a:t>
            </a:r>
            <a:r>
              <a:rPr sz="1200" dirty="0">
                <a:solidFill>
                  <a:srgbClr val="231F20"/>
                </a:solidFill>
                <a:latin typeface="Arial"/>
                <a:cs typeface="Arial"/>
              </a:rPr>
              <a:t>our</a:t>
            </a:r>
            <a:r>
              <a:rPr sz="1200" spc="-10" dirty="0">
                <a:solidFill>
                  <a:srgbClr val="231F20"/>
                </a:solidFill>
                <a:latin typeface="Arial"/>
                <a:cs typeface="Arial"/>
              </a:rPr>
              <a:t> </a:t>
            </a:r>
            <a:r>
              <a:rPr lang="en-GB" sz="1200" dirty="0">
                <a:solidFill>
                  <a:srgbClr val="231F20"/>
                </a:solidFill>
                <a:latin typeface="Arial"/>
                <a:cs typeface="Arial"/>
              </a:rPr>
              <a:t>Khamgaon </a:t>
            </a:r>
            <a:r>
              <a:rPr sz="1200" dirty="0">
                <a:solidFill>
                  <a:srgbClr val="231F20"/>
                </a:solidFill>
                <a:latin typeface="Arial"/>
                <a:cs typeface="Arial"/>
              </a:rPr>
              <a:t>experiences</a:t>
            </a:r>
            <a:r>
              <a:rPr lang="en-GB" sz="1200" dirty="0">
                <a:solidFill>
                  <a:srgbClr val="231F20"/>
                </a:solidFill>
                <a:latin typeface="Arial"/>
                <a:cs typeface="Arial"/>
              </a:rPr>
              <a:t> of MENDHE Multispecialty Hospital</a:t>
            </a:r>
            <a:r>
              <a:rPr sz="1200" spc="-10" dirty="0">
                <a:solidFill>
                  <a:srgbClr val="231F20"/>
                </a:solidFill>
                <a:latin typeface="Arial"/>
                <a:cs typeface="Arial"/>
              </a:rPr>
              <a:t> </a:t>
            </a:r>
            <a:r>
              <a:rPr sz="1200" dirty="0">
                <a:solidFill>
                  <a:srgbClr val="231F20"/>
                </a:solidFill>
                <a:latin typeface="Arial"/>
                <a:cs typeface="Arial"/>
              </a:rPr>
              <a:t>alongwith</a:t>
            </a:r>
            <a:r>
              <a:rPr sz="1200" spc="-10" dirty="0">
                <a:solidFill>
                  <a:srgbClr val="231F20"/>
                </a:solidFill>
                <a:latin typeface="Arial"/>
                <a:cs typeface="Arial"/>
              </a:rPr>
              <a:t> </a:t>
            </a:r>
            <a:r>
              <a:rPr sz="1200" dirty="0">
                <a:solidFill>
                  <a:srgbClr val="231F20"/>
                </a:solidFill>
                <a:latin typeface="Arial"/>
                <a:cs typeface="Arial"/>
              </a:rPr>
              <a:t>some</a:t>
            </a:r>
            <a:r>
              <a:rPr sz="1200" spc="-10" dirty="0">
                <a:solidFill>
                  <a:srgbClr val="231F20"/>
                </a:solidFill>
                <a:latin typeface="Arial"/>
                <a:cs typeface="Arial"/>
              </a:rPr>
              <a:t> </a:t>
            </a:r>
            <a:r>
              <a:rPr sz="1200" dirty="0">
                <a:solidFill>
                  <a:srgbClr val="231F20"/>
                </a:solidFill>
                <a:latin typeface="Arial"/>
                <a:cs typeface="Arial"/>
              </a:rPr>
              <a:t>Videos</a:t>
            </a:r>
            <a:r>
              <a:rPr sz="1200" spc="-10" dirty="0">
                <a:solidFill>
                  <a:srgbClr val="231F20"/>
                </a:solidFill>
                <a:latin typeface="Arial"/>
                <a:cs typeface="Arial"/>
              </a:rPr>
              <a:t> </a:t>
            </a:r>
            <a:r>
              <a:rPr sz="1200" dirty="0">
                <a:solidFill>
                  <a:srgbClr val="231F20"/>
                </a:solidFill>
                <a:latin typeface="Arial"/>
                <a:cs typeface="Arial"/>
              </a:rPr>
              <a:t>for</a:t>
            </a:r>
            <a:r>
              <a:rPr sz="1200" spc="-10" dirty="0">
                <a:solidFill>
                  <a:srgbClr val="231F20"/>
                </a:solidFill>
                <a:latin typeface="Arial"/>
                <a:cs typeface="Arial"/>
              </a:rPr>
              <a:t> </a:t>
            </a:r>
            <a:r>
              <a:rPr sz="1200" dirty="0">
                <a:solidFill>
                  <a:srgbClr val="231F20"/>
                </a:solidFill>
                <a:latin typeface="Arial"/>
                <a:cs typeface="Arial"/>
              </a:rPr>
              <a:t>your</a:t>
            </a:r>
            <a:r>
              <a:rPr sz="1200" spc="-10" dirty="0">
                <a:solidFill>
                  <a:srgbClr val="231F20"/>
                </a:solidFill>
                <a:latin typeface="Arial"/>
                <a:cs typeface="Arial"/>
              </a:rPr>
              <a:t> </a:t>
            </a:r>
            <a:r>
              <a:rPr sz="1200" spc="-25" dirty="0">
                <a:solidFill>
                  <a:srgbClr val="231F20"/>
                </a:solidFill>
                <a:latin typeface="Arial"/>
                <a:cs typeface="Arial"/>
              </a:rPr>
              <a:t>con </a:t>
            </a:r>
            <a:r>
              <a:rPr sz="1200" dirty="0">
                <a:solidFill>
                  <a:srgbClr val="231F20"/>
                </a:solidFill>
                <a:latin typeface="Arial"/>
                <a:cs typeface="Arial"/>
              </a:rPr>
              <a:t>vienience</a:t>
            </a:r>
            <a:r>
              <a:rPr sz="1200" spc="-25" dirty="0">
                <a:solidFill>
                  <a:srgbClr val="231F20"/>
                </a:solidFill>
                <a:latin typeface="Arial"/>
                <a:cs typeface="Arial"/>
              </a:rPr>
              <a:t> </a:t>
            </a:r>
            <a:r>
              <a:rPr sz="1200" dirty="0">
                <a:solidFill>
                  <a:srgbClr val="231F20"/>
                </a:solidFill>
                <a:latin typeface="Arial"/>
                <a:cs typeface="Arial"/>
              </a:rPr>
              <a:t>and</a:t>
            </a:r>
            <a:r>
              <a:rPr sz="1200" spc="-25" dirty="0">
                <a:solidFill>
                  <a:srgbClr val="231F20"/>
                </a:solidFill>
                <a:latin typeface="Arial"/>
                <a:cs typeface="Arial"/>
              </a:rPr>
              <a:t> </a:t>
            </a:r>
            <a:r>
              <a:rPr sz="1200" spc="-10" dirty="0">
                <a:solidFill>
                  <a:srgbClr val="231F20"/>
                </a:solidFill>
                <a:latin typeface="Arial"/>
                <a:cs typeface="Arial"/>
              </a:rPr>
              <a:t>comfort.</a:t>
            </a:r>
            <a:endParaRPr sz="1200" dirty="0">
              <a:latin typeface="Arial"/>
              <a:cs typeface="Arial"/>
            </a:endParaRPr>
          </a:p>
          <a:p>
            <a:pPr>
              <a:lnSpc>
                <a:spcPct val="100000"/>
              </a:lnSpc>
              <a:spcBef>
                <a:spcPts val="220"/>
              </a:spcBef>
            </a:pPr>
            <a:endParaRPr sz="1200" dirty="0">
              <a:latin typeface="Arial"/>
              <a:cs typeface="Arial"/>
            </a:endParaRPr>
          </a:p>
          <a:p>
            <a:pPr marL="435609" indent="-422909">
              <a:lnSpc>
                <a:spcPct val="100000"/>
              </a:lnSpc>
              <a:buAutoNum type="arabicPeriod" startAt="11"/>
              <a:tabLst>
                <a:tab pos="435609" algn="l"/>
              </a:tabLst>
            </a:pPr>
            <a:r>
              <a:rPr sz="2000" b="1" dirty="0">
                <a:solidFill>
                  <a:srgbClr val="3E96D2"/>
                </a:solidFill>
                <a:latin typeface="Trebuchet MS"/>
                <a:cs typeface="Trebuchet MS"/>
              </a:rPr>
              <a:t>Leaflets</a:t>
            </a:r>
            <a:r>
              <a:rPr sz="2000" b="1" spc="-15" dirty="0">
                <a:solidFill>
                  <a:srgbClr val="3E96D2"/>
                </a:solidFill>
                <a:latin typeface="Trebuchet MS"/>
                <a:cs typeface="Trebuchet MS"/>
              </a:rPr>
              <a:t> </a:t>
            </a:r>
            <a:r>
              <a:rPr sz="2000" b="1" spc="-50" dirty="0">
                <a:solidFill>
                  <a:srgbClr val="3E96D2"/>
                </a:solidFill>
                <a:latin typeface="Trebuchet MS"/>
                <a:cs typeface="Trebuchet MS"/>
              </a:rPr>
              <a:t>:</a:t>
            </a:r>
            <a:endParaRPr sz="2000" dirty="0">
              <a:latin typeface="Trebuchet MS"/>
              <a:cs typeface="Trebuchet MS"/>
            </a:endParaRPr>
          </a:p>
          <a:p>
            <a:pPr marL="12700">
              <a:lnSpc>
                <a:spcPct val="100000"/>
              </a:lnSpc>
              <a:spcBef>
                <a:spcPts val="1280"/>
              </a:spcBef>
            </a:pPr>
            <a:r>
              <a:rPr sz="1200" dirty="0">
                <a:solidFill>
                  <a:srgbClr val="231F20"/>
                </a:solidFill>
                <a:latin typeface="Arial"/>
                <a:cs typeface="Arial"/>
              </a:rPr>
              <a:t>“Doctor</a:t>
            </a:r>
            <a:r>
              <a:rPr sz="1200" spc="-15" dirty="0">
                <a:solidFill>
                  <a:srgbClr val="231F20"/>
                </a:solidFill>
                <a:latin typeface="Arial"/>
                <a:cs typeface="Arial"/>
              </a:rPr>
              <a:t> </a:t>
            </a:r>
            <a:r>
              <a:rPr sz="1200" dirty="0">
                <a:solidFill>
                  <a:srgbClr val="231F20"/>
                </a:solidFill>
                <a:latin typeface="Arial"/>
                <a:cs typeface="Arial"/>
              </a:rPr>
              <a:t>at</a:t>
            </a:r>
            <a:r>
              <a:rPr sz="1200" spc="-10" dirty="0">
                <a:solidFill>
                  <a:srgbClr val="231F20"/>
                </a:solidFill>
                <a:latin typeface="Arial"/>
                <a:cs typeface="Arial"/>
              </a:rPr>
              <a:t> </a:t>
            </a:r>
            <a:r>
              <a:rPr sz="1200" dirty="0">
                <a:solidFill>
                  <a:srgbClr val="231F20"/>
                </a:solidFill>
                <a:latin typeface="Arial"/>
                <a:cs typeface="Arial"/>
              </a:rPr>
              <a:t>your</a:t>
            </a:r>
            <a:r>
              <a:rPr sz="1200" spc="-10" dirty="0">
                <a:solidFill>
                  <a:srgbClr val="231F20"/>
                </a:solidFill>
                <a:latin typeface="Arial"/>
                <a:cs typeface="Arial"/>
              </a:rPr>
              <a:t> </a:t>
            </a:r>
            <a:r>
              <a:rPr sz="1200" dirty="0">
                <a:solidFill>
                  <a:srgbClr val="231F20"/>
                </a:solidFill>
                <a:latin typeface="Arial"/>
                <a:cs typeface="Arial"/>
              </a:rPr>
              <a:t>door</a:t>
            </a:r>
            <a:r>
              <a:rPr sz="1200" spc="-15" dirty="0">
                <a:solidFill>
                  <a:srgbClr val="231F20"/>
                </a:solidFill>
                <a:latin typeface="Arial"/>
                <a:cs typeface="Arial"/>
              </a:rPr>
              <a:t> </a:t>
            </a:r>
            <a:r>
              <a:rPr sz="1200" dirty="0">
                <a:solidFill>
                  <a:srgbClr val="231F20"/>
                </a:solidFill>
                <a:latin typeface="Arial"/>
                <a:cs typeface="Arial"/>
              </a:rPr>
              <a:t>step”through</a:t>
            </a:r>
            <a:r>
              <a:rPr sz="1200" spc="-10" dirty="0">
                <a:solidFill>
                  <a:srgbClr val="231F20"/>
                </a:solidFill>
                <a:latin typeface="Arial"/>
                <a:cs typeface="Arial"/>
              </a:rPr>
              <a:t> </a:t>
            </a:r>
            <a:r>
              <a:rPr sz="1200" dirty="0">
                <a:solidFill>
                  <a:srgbClr val="231F20"/>
                </a:solidFill>
                <a:latin typeface="Arial"/>
                <a:cs typeface="Arial"/>
              </a:rPr>
              <a:t>Mobile</a:t>
            </a:r>
            <a:r>
              <a:rPr sz="1200" spc="-10" dirty="0">
                <a:solidFill>
                  <a:srgbClr val="231F20"/>
                </a:solidFill>
                <a:latin typeface="Arial"/>
                <a:cs typeface="Arial"/>
              </a:rPr>
              <a:t> </a:t>
            </a:r>
            <a:r>
              <a:rPr sz="1200" dirty="0">
                <a:solidFill>
                  <a:srgbClr val="231F20"/>
                </a:solidFill>
                <a:latin typeface="Arial"/>
                <a:cs typeface="Arial"/>
              </a:rPr>
              <a:t>dispensary</a:t>
            </a:r>
            <a:r>
              <a:rPr sz="1200" spc="-15" dirty="0">
                <a:solidFill>
                  <a:srgbClr val="231F20"/>
                </a:solidFill>
                <a:latin typeface="Arial"/>
                <a:cs typeface="Arial"/>
              </a:rPr>
              <a:t> </a:t>
            </a:r>
            <a:r>
              <a:rPr sz="1200" dirty="0">
                <a:solidFill>
                  <a:srgbClr val="231F20"/>
                </a:solidFill>
                <a:latin typeface="Arial"/>
                <a:cs typeface="Arial"/>
              </a:rPr>
              <a:t>van</a:t>
            </a:r>
            <a:r>
              <a:rPr sz="1200" spc="-10" dirty="0">
                <a:solidFill>
                  <a:srgbClr val="231F20"/>
                </a:solidFill>
                <a:latin typeface="Arial"/>
                <a:cs typeface="Arial"/>
              </a:rPr>
              <a:t> </a:t>
            </a:r>
            <a:r>
              <a:rPr sz="1200" dirty="0">
                <a:solidFill>
                  <a:srgbClr val="231F20"/>
                </a:solidFill>
                <a:latin typeface="Arial"/>
                <a:cs typeface="Arial"/>
              </a:rPr>
              <a:t>Seva</a:t>
            </a:r>
            <a:r>
              <a:rPr sz="1200" spc="-10" dirty="0">
                <a:solidFill>
                  <a:srgbClr val="231F20"/>
                </a:solidFill>
                <a:latin typeface="Arial"/>
                <a:cs typeface="Arial"/>
              </a:rPr>
              <a:t> </a:t>
            </a:r>
            <a:r>
              <a:rPr sz="1200" spc="-50" dirty="0">
                <a:solidFill>
                  <a:srgbClr val="231F20"/>
                </a:solidFill>
                <a:latin typeface="Arial"/>
                <a:cs typeface="Arial"/>
              </a:rPr>
              <a:t>:</a:t>
            </a:r>
            <a:endParaRPr sz="1200" dirty="0">
              <a:latin typeface="Arial"/>
              <a:cs typeface="Arial"/>
            </a:endParaRPr>
          </a:p>
          <a:p>
            <a:pPr>
              <a:lnSpc>
                <a:spcPct val="100000"/>
              </a:lnSpc>
              <a:spcBef>
                <a:spcPts val="60"/>
              </a:spcBef>
            </a:pPr>
            <a:endParaRPr sz="1200" dirty="0">
              <a:latin typeface="Arial"/>
              <a:cs typeface="Arial"/>
            </a:endParaRPr>
          </a:p>
          <a:p>
            <a:pPr marL="12700" marR="203835">
              <a:lnSpc>
                <a:spcPct val="100000"/>
              </a:lnSpc>
            </a:pPr>
            <a:r>
              <a:rPr lang="en-US" sz="1200" dirty="0" err="1">
                <a:solidFill>
                  <a:srgbClr val="231F20"/>
                </a:solidFill>
                <a:latin typeface="Arial"/>
                <a:cs typeface="Arial"/>
              </a:rPr>
              <a:t>Vaishnavi</a:t>
            </a:r>
            <a:r>
              <a:rPr lang="en-US" sz="1200" dirty="0">
                <a:solidFill>
                  <a:srgbClr val="231F20"/>
                </a:solidFill>
                <a:latin typeface="Arial"/>
                <a:cs typeface="Arial"/>
              </a:rPr>
              <a:t> </a:t>
            </a:r>
            <a:r>
              <a:rPr lang="en-US" sz="1200" dirty="0" err="1">
                <a:solidFill>
                  <a:srgbClr val="231F20"/>
                </a:solidFill>
                <a:latin typeface="Arial"/>
                <a:cs typeface="Arial"/>
              </a:rPr>
              <a:t>trus</a:t>
            </a:r>
            <a:r>
              <a:rPr sz="1200" dirty="0" err="1">
                <a:solidFill>
                  <a:srgbClr val="231F20"/>
                </a:solidFill>
                <a:latin typeface="Arial"/>
                <a:cs typeface="Arial"/>
              </a:rPr>
              <a:t>has</a:t>
            </a:r>
            <a:r>
              <a:rPr sz="1200" spc="-10" dirty="0">
                <a:solidFill>
                  <a:srgbClr val="231F20"/>
                </a:solidFill>
                <a:latin typeface="Arial"/>
                <a:cs typeface="Arial"/>
              </a:rPr>
              <a:t> </a:t>
            </a:r>
            <a:r>
              <a:rPr sz="1200" dirty="0">
                <a:solidFill>
                  <a:srgbClr val="231F20"/>
                </a:solidFill>
                <a:latin typeface="Arial"/>
                <a:cs typeface="Arial"/>
              </a:rPr>
              <a:t>launched</a:t>
            </a:r>
            <a:r>
              <a:rPr lang="en-US" sz="1200" dirty="0">
                <a:solidFill>
                  <a:srgbClr val="231F20"/>
                </a:solidFill>
                <a:latin typeface="Arial"/>
                <a:cs typeface="Arial"/>
              </a:rPr>
              <a:t> in </a:t>
            </a:r>
            <a:r>
              <a:rPr lang="en-US" sz="1200" dirty="0" err="1">
                <a:solidFill>
                  <a:srgbClr val="231F20"/>
                </a:solidFill>
                <a:latin typeface="Arial"/>
                <a:cs typeface="Arial"/>
              </a:rPr>
              <a:t>kha</a:t>
            </a:r>
            <a:r>
              <a:rPr lang="en-US" sz="1200" spc="-10" dirty="0" err="1">
                <a:solidFill>
                  <a:srgbClr val="231F20"/>
                </a:solidFill>
                <a:latin typeface="Arial"/>
                <a:cs typeface="Arial"/>
              </a:rPr>
              <a:t>mgoan</a:t>
            </a:r>
            <a:r>
              <a:rPr lang="en-US" sz="1200" spc="-10" dirty="0">
                <a:solidFill>
                  <a:srgbClr val="231F20"/>
                </a:solidFill>
                <a:latin typeface="Arial"/>
                <a:cs typeface="Arial"/>
              </a:rPr>
              <a:t> City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mobile</a:t>
            </a:r>
            <a:r>
              <a:rPr sz="1200" spc="-10" dirty="0">
                <a:solidFill>
                  <a:srgbClr val="231F20"/>
                </a:solidFill>
                <a:latin typeface="Arial"/>
                <a:cs typeface="Arial"/>
              </a:rPr>
              <a:t> </a:t>
            </a:r>
            <a:r>
              <a:rPr sz="1200" dirty="0">
                <a:solidFill>
                  <a:srgbClr val="231F20"/>
                </a:solidFill>
                <a:latin typeface="Arial"/>
                <a:cs typeface="Arial"/>
              </a:rPr>
              <a:t>dispensary</a:t>
            </a:r>
            <a:r>
              <a:rPr sz="1200" spc="-10" dirty="0">
                <a:solidFill>
                  <a:srgbClr val="231F20"/>
                </a:solidFill>
                <a:latin typeface="Arial"/>
                <a:cs typeface="Arial"/>
              </a:rPr>
              <a:t> </a:t>
            </a:r>
            <a:r>
              <a:rPr sz="1200" dirty="0">
                <a:solidFill>
                  <a:srgbClr val="231F20"/>
                </a:solidFill>
                <a:latin typeface="Arial"/>
                <a:cs typeface="Arial"/>
              </a:rPr>
              <a:t>van</a:t>
            </a:r>
            <a:r>
              <a:rPr sz="1200" spc="-15" dirty="0">
                <a:solidFill>
                  <a:srgbClr val="231F20"/>
                </a:solidFill>
                <a:latin typeface="Arial"/>
                <a:cs typeface="Arial"/>
              </a:rPr>
              <a:t> </a:t>
            </a:r>
            <a:r>
              <a:rPr sz="1200" dirty="0">
                <a:solidFill>
                  <a:srgbClr val="231F20"/>
                </a:solidFill>
                <a:latin typeface="Arial"/>
                <a:cs typeface="Arial"/>
              </a:rPr>
              <a:t>wherein</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Doctors </a:t>
            </a:r>
            <a:r>
              <a:rPr sz="1200" dirty="0">
                <a:solidFill>
                  <a:srgbClr val="231F20"/>
                </a:solidFill>
                <a:latin typeface="Arial"/>
                <a:cs typeface="Arial"/>
              </a:rPr>
              <a:t>will</a:t>
            </a:r>
            <a:r>
              <a:rPr sz="1200" spc="-5" dirty="0">
                <a:solidFill>
                  <a:srgbClr val="231F20"/>
                </a:solidFill>
                <a:latin typeface="Arial"/>
                <a:cs typeface="Arial"/>
              </a:rPr>
              <a:t> </a:t>
            </a:r>
            <a:r>
              <a:rPr sz="1200" dirty="0">
                <a:solidFill>
                  <a:srgbClr val="231F20"/>
                </a:solidFill>
                <a:latin typeface="Arial"/>
                <a:cs typeface="Arial"/>
              </a:rPr>
              <a:t>be</a:t>
            </a:r>
            <a:r>
              <a:rPr sz="1200" spc="-5" dirty="0">
                <a:solidFill>
                  <a:srgbClr val="231F20"/>
                </a:solidFill>
                <a:latin typeface="Arial"/>
                <a:cs typeface="Arial"/>
              </a:rPr>
              <a:t> </a:t>
            </a:r>
            <a:r>
              <a:rPr sz="1200" dirty="0">
                <a:solidFill>
                  <a:srgbClr val="231F20"/>
                </a:solidFill>
                <a:latin typeface="Arial"/>
                <a:cs typeface="Arial"/>
              </a:rPr>
              <a:t>at</a:t>
            </a:r>
            <a:r>
              <a:rPr sz="1200" spc="-5" dirty="0">
                <a:solidFill>
                  <a:srgbClr val="231F20"/>
                </a:solidFill>
                <a:latin typeface="Arial"/>
                <a:cs typeface="Arial"/>
              </a:rPr>
              <a:t> </a:t>
            </a:r>
            <a:r>
              <a:rPr sz="1200" dirty="0">
                <a:solidFill>
                  <a:srgbClr val="231F20"/>
                </a:solidFill>
                <a:latin typeface="Arial"/>
                <a:cs typeface="Arial"/>
              </a:rPr>
              <a:t>your</a:t>
            </a:r>
            <a:r>
              <a:rPr sz="1200" spc="-5" dirty="0">
                <a:solidFill>
                  <a:srgbClr val="231F20"/>
                </a:solidFill>
                <a:latin typeface="Arial"/>
                <a:cs typeface="Arial"/>
              </a:rPr>
              <a:t> </a:t>
            </a:r>
            <a:r>
              <a:rPr sz="1200" dirty="0">
                <a:solidFill>
                  <a:srgbClr val="231F20"/>
                </a:solidFill>
                <a:latin typeface="Arial"/>
                <a:cs typeface="Arial"/>
              </a:rPr>
              <a:t>door </a:t>
            </a:r>
            <a:r>
              <a:rPr sz="1200" spc="-10" dirty="0">
                <a:solidFill>
                  <a:srgbClr val="231F20"/>
                </a:solidFill>
                <a:latin typeface="Arial"/>
                <a:cs typeface="Arial"/>
              </a:rPr>
              <a:t>step.</a:t>
            </a:r>
            <a:endParaRPr sz="1200" dirty="0">
              <a:latin typeface="Arial"/>
              <a:cs typeface="Arial"/>
            </a:endParaRPr>
          </a:p>
          <a:p>
            <a:pPr marL="12700">
              <a:lnSpc>
                <a:spcPct val="100000"/>
              </a:lnSpc>
            </a:pPr>
            <a:r>
              <a:rPr sz="1200" dirty="0">
                <a:solidFill>
                  <a:srgbClr val="231F20"/>
                </a:solidFill>
                <a:latin typeface="Arial"/>
                <a:cs typeface="Arial"/>
              </a:rPr>
              <a:t>Doctor at your door </a:t>
            </a:r>
            <a:r>
              <a:rPr sz="1200" spc="-50" dirty="0">
                <a:solidFill>
                  <a:srgbClr val="231F20"/>
                </a:solidFill>
                <a:latin typeface="Arial"/>
                <a:cs typeface="Arial"/>
              </a:rPr>
              <a:t>:</a:t>
            </a:r>
            <a:endParaRPr sz="1200" dirty="0">
              <a:latin typeface="Arial"/>
              <a:cs typeface="Arial"/>
            </a:endParaRPr>
          </a:p>
          <a:p>
            <a:pPr marL="253365" marR="30480" lvl="1" indent="-241300">
              <a:lnSpc>
                <a:spcPct val="100000"/>
              </a:lnSpc>
              <a:buAutoNum type="alphaLcParenR"/>
              <a:tabLst>
                <a:tab pos="253365" algn="l"/>
              </a:tabLst>
            </a:pPr>
            <a:r>
              <a:rPr sz="1200" dirty="0">
                <a:solidFill>
                  <a:srgbClr val="231F20"/>
                </a:solidFill>
                <a:latin typeface="Arial"/>
                <a:cs typeface="Arial"/>
              </a:rPr>
              <a:t>During</a:t>
            </a:r>
            <a:r>
              <a:rPr sz="1200" spc="-15"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lockdown,</a:t>
            </a:r>
            <a:r>
              <a:rPr sz="1200" spc="-10" dirty="0">
                <a:solidFill>
                  <a:srgbClr val="231F20"/>
                </a:solidFill>
                <a:latin typeface="Arial"/>
                <a:cs typeface="Arial"/>
              </a:rPr>
              <a:t> </a:t>
            </a:r>
            <a:r>
              <a:rPr sz="1200" dirty="0">
                <a:solidFill>
                  <a:srgbClr val="231F20"/>
                </a:solidFill>
                <a:latin typeface="Arial"/>
                <a:cs typeface="Arial"/>
              </a:rPr>
              <a:t>this</a:t>
            </a:r>
            <a:r>
              <a:rPr sz="1200" spc="-15" dirty="0">
                <a:solidFill>
                  <a:srgbClr val="231F20"/>
                </a:solidFill>
                <a:latin typeface="Arial"/>
                <a:cs typeface="Arial"/>
              </a:rPr>
              <a:t> </a:t>
            </a:r>
            <a:r>
              <a:rPr sz="1200" dirty="0">
                <a:solidFill>
                  <a:srgbClr val="231F20"/>
                </a:solidFill>
                <a:latin typeface="Arial"/>
                <a:cs typeface="Arial"/>
              </a:rPr>
              <a:t>service</a:t>
            </a:r>
            <a:r>
              <a:rPr sz="1200" spc="-10" dirty="0">
                <a:solidFill>
                  <a:srgbClr val="231F20"/>
                </a:solidFill>
                <a:latin typeface="Arial"/>
                <a:cs typeface="Arial"/>
              </a:rPr>
              <a:t> </a:t>
            </a:r>
            <a:r>
              <a:rPr sz="1200" dirty="0">
                <a:solidFill>
                  <a:srgbClr val="231F20"/>
                </a:solidFill>
                <a:latin typeface="Arial"/>
                <a:cs typeface="Arial"/>
              </a:rPr>
              <a:t>will</a:t>
            </a:r>
            <a:r>
              <a:rPr sz="1200" spc="-15" dirty="0">
                <a:solidFill>
                  <a:srgbClr val="231F20"/>
                </a:solidFill>
                <a:latin typeface="Arial"/>
                <a:cs typeface="Arial"/>
              </a:rPr>
              <a:t> </a:t>
            </a:r>
            <a:r>
              <a:rPr sz="1200" dirty="0">
                <a:solidFill>
                  <a:srgbClr val="231F20"/>
                </a:solidFill>
                <a:latin typeface="Arial"/>
                <a:cs typeface="Arial"/>
              </a:rPr>
              <a:t>be</a:t>
            </a:r>
            <a:r>
              <a:rPr sz="1200" spc="-15" dirty="0">
                <a:solidFill>
                  <a:srgbClr val="231F20"/>
                </a:solidFill>
                <a:latin typeface="Arial"/>
                <a:cs typeface="Arial"/>
              </a:rPr>
              <a:t> </a:t>
            </a:r>
            <a:r>
              <a:rPr sz="1200" dirty="0">
                <a:solidFill>
                  <a:srgbClr val="231F20"/>
                </a:solidFill>
                <a:latin typeface="Arial"/>
                <a:cs typeface="Arial"/>
              </a:rPr>
              <a:t>available</a:t>
            </a:r>
            <a:r>
              <a:rPr sz="1200" spc="-10" dirty="0">
                <a:solidFill>
                  <a:srgbClr val="231F20"/>
                </a:solidFill>
                <a:latin typeface="Arial"/>
                <a:cs typeface="Arial"/>
              </a:rPr>
              <a:t> </a:t>
            </a:r>
            <a:r>
              <a:rPr sz="1200" dirty="0">
                <a:solidFill>
                  <a:srgbClr val="231F20"/>
                </a:solidFill>
                <a:latin typeface="Arial"/>
                <a:cs typeface="Arial"/>
              </a:rPr>
              <a:t>to</a:t>
            </a:r>
            <a:r>
              <a:rPr sz="1200" spc="-15" dirty="0">
                <a:solidFill>
                  <a:srgbClr val="231F20"/>
                </a:solidFill>
                <a:latin typeface="Arial"/>
                <a:cs typeface="Arial"/>
              </a:rPr>
              <a:t> </a:t>
            </a:r>
            <a:r>
              <a:rPr sz="1200" dirty="0">
                <a:solidFill>
                  <a:srgbClr val="231F20"/>
                </a:solidFill>
                <a:latin typeface="Arial"/>
                <a:cs typeface="Arial"/>
              </a:rPr>
              <a:t>patients</a:t>
            </a:r>
            <a:r>
              <a:rPr sz="1200" spc="-10" dirty="0">
                <a:solidFill>
                  <a:srgbClr val="231F20"/>
                </a:solidFill>
                <a:latin typeface="Arial"/>
                <a:cs typeface="Arial"/>
              </a:rPr>
              <a:t> </a:t>
            </a:r>
            <a:r>
              <a:rPr sz="1200" dirty="0">
                <a:solidFill>
                  <a:srgbClr val="231F20"/>
                </a:solidFill>
                <a:latin typeface="Arial"/>
                <a:cs typeface="Arial"/>
              </a:rPr>
              <a:t>who</a:t>
            </a:r>
            <a:r>
              <a:rPr sz="1200" spc="-15" dirty="0">
                <a:solidFill>
                  <a:srgbClr val="231F20"/>
                </a:solidFill>
                <a:latin typeface="Arial"/>
                <a:cs typeface="Arial"/>
              </a:rPr>
              <a:t> </a:t>
            </a:r>
            <a:r>
              <a:rPr sz="1200" dirty="0">
                <a:solidFill>
                  <a:srgbClr val="231F20"/>
                </a:solidFill>
                <a:latin typeface="Arial"/>
                <a:cs typeface="Arial"/>
              </a:rPr>
              <a:t>have</a:t>
            </a:r>
            <a:r>
              <a:rPr sz="1200" spc="-10" dirty="0">
                <a:solidFill>
                  <a:srgbClr val="231F20"/>
                </a:solidFill>
                <a:latin typeface="Arial"/>
                <a:cs typeface="Arial"/>
              </a:rPr>
              <a:t> minor </a:t>
            </a:r>
            <a:r>
              <a:rPr sz="1200" dirty="0">
                <a:solidFill>
                  <a:srgbClr val="231F20"/>
                </a:solidFill>
                <a:latin typeface="Arial"/>
                <a:cs typeface="Arial"/>
              </a:rPr>
              <a:t>illnesses</a:t>
            </a:r>
            <a:r>
              <a:rPr sz="1200" spc="-5" dirty="0">
                <a:solidFill>
                  <a:srgbClr val="231F20"/>
                </a:solidFill>
                <a:latin typeface="Arial"/>
                <a:cs typeface="Arial"/>
              </a:rPr>
              <a:t> </a:t>
            </a:r>
            <a:r>
              <a:rPr sz="1200" dirty="0">
                <a:solidFill>
                  <a:srgbClr val="231F20"/>
                </a:solidFill>
                <a:latin typeface="Arial"/>
                <a:cs typeface="Arial"/>
              </a:rPr>
              <a:t>but cannot go</a:t>
            </a:r>
            <a:r>
              <a:rPr sz="1200" spc="-5" dirty="0">
                <a:solidFill>
                  <a:srgbClr val="231F20"/>
                </a:solidFill>
                <a:latin typeface="Arial"/>
                <a:cs typeface="Arial"/>
              </a:rPr>
              <a:t> </a:t>
            </a:r>
            <a:r>
              <a:rPr sz="1200" dirty="0">
                <a:solidFill>
                  <a:srgbClr val="231F20"/>
                </a:solidFill>
                <a:latin typeface="Arial"/>
                <a:cs typeface="Arial"/>
              </a:rPr>
              <a:t>to your family </a:t>
            </a:r>
            <a:r>
              <a:rPr sz="1200" spc="-10" dirty="0">
                <a:solidFill>
                  <a:srgbClr val="231F20"/>
                </a:solidFill>
                <a:latin typeface="Arial"/>
                <a:cs typeface="Arial"/>
              </a:rPr>
              <a:t>doctor.</a:t>
            </a:r>
            <a:endParaRPr sz="1200" dirty="0">
              <a:latin typeface="Arial"/>
              <a:cs typeface="Arial"/>
            </a:endParaRPr>
          </a:p>
          <a:p>
            <a:pPr marL="253365" marR="147955" lvl="1" indent="-241300">
              <a:lnSpc>
                <a:spcPct val="100000"/>
              </a:lnSpc>
              <a:buAutoNum type="alphaLcParenR"/>
              <a:tabLst>
                <a:tab pos="253365" algn="l"/>
              </a:tabLst>
            </a:pPr>
            <a:r>
              <a:rPr sz="1200" dirty="0">
                <a:solidFill>
                  <a:srgbClr val="231F20"/>
                </a:solidFill>
                <a:latin typeface="Arial"/>
                <a:cs typeface="Arial"/>
              </a:rPr>
              <a:t>Patients</a:t>
            </a:r>
            <a:r>
              <a:rPr sz="1200" spc="-25" dirty="0">
                <a:solidFill>
                  <a:srgbClr val="231F20"/>
                </a:solidFill>
                <a:latin typeface="Arial"/>
                <a:cs typeface="Arial"/>
              </a:rPr>
              <a:t> </a:t>
            </a:r>
            <a:r>
              <a:rPr sz="1200" dirty="0">
                <a:solidFill>
                  <a:srgbClr val="231F20"/>
                </a:solidFill>
                <a:latin typeface="Arial"/>
                <a:cs typeface="Arial"/>
              </a:rPr>
              <a:t>diagnosed</a:t>
            </a:r>
            <a:r>
              <a:rPr sz="1200" spc="-10" dirty="0">
                <a:solidFill>
                  <a:srgbClr val="231F20"/>
                </a:solidFill>
                <a:latin typeface="Arial"/>
                <a:cs typeface="Arial"/>
              </a:rPr>
              <a:t> </a:t>
            </a:r>
            <a:r>
              <a:rPr sz="1200" dirty="0">
                <a:solidFill>
                  <a:srgbClr val="231F20"/>
                </a:solidFill>
                <a:latin typeface="Arial"/>
                <a:cs typeface="Arial"/>
              </a:rPr>
              <a:t>with</a:t>
            </a:r>
            <a:r>
              <a:rPr sz="1200" spc="-10" dirty="0">
                <a:solidFill>
                  <a:srgbClr val="231F20"/>
                </a:solidFill>
                <a:latin typeface="Arial"/>
                <a:cs typeface="Arial"/>
              </a:rPr>
              <a:t> </a:t>
            </a:r>
            <a:r>
              <a:rPr sz="1200" dirty="0">
                <a:solidFill>
                  <a:srgbClr val="231F20"/>
                </a:solidFill>
                <a:latin typeface="Arial"/>
                <a:cs typeface="Arial"/>
              </a:rPr>
              <a:t>fever,</a:t>
            </a:r>
            <a:r>
              <a:rPr sz="1200" spc="-15" dirty="0">
                <a:solidFill>
                  <a:srgbClr val="231F20"/>
                </a:solidFill>
                <a:latin typeface="Arial"/>
                <a:cs typeface="Arial"/>
              </a:rPr>
              <a:t> </a:t>
            </a:r>
            <a:r>
              <a:rPr sz="1200" dirty="0">
                <a:solidFill>
                  <a:srgbClr val="231F20"/>
                </a:solidFill>
                <a:latin typeface="Arial"/>
                <a:cs typeface="Arial"/>
              </a:rPr>
              <a:t>cough,</a:t>
            </a:r>
            <a:r>
              <a:rPr sz="1200" spc="-10" dirty="0">
                <a:solidFill>
                  <a:srgbClr val="231F20"/>
                </a:solidFill>
                <a:latin typeface="Arial"/>
                <a:cs typeface="Arial"/>
              </a:rPr>
              <a:t> </a:t>
            </a:r>
            <a:r>
              <a:rPr sz="1200" dirty="0">
                <a:solidFill>
                  <a:srgbClr val="231F20"/>
                </a:solidFill>
                <a:latin typeface="Arial"/>
                <a:cs typeface="Arial"/>
              </a:rPr>
              <a:t>cold,</a:t>
            </a:r>
            <a:r>
              <a:rPr sz="1200" spc="-10" dirty="0">
                <a:solidFill>
                  <a:srgbClr val="231F20"/>
                </a:solidFill>
                <a:latin typeface="Arial"/>
                <a:cs typeface="Arial"/>
              </a:rPr>
              <a:t> </a:t>
            </a:r>
            <a:r>
              <a:rPr sz="1200" dirty="0">
                <a:solidFill>
                  <a:srgbClr val="231F20"/>
                </a:solidFill>
                <a:latin typeface="Arial"/>
                <a:cs typeface="Arial"/>
              </a:rPr>
              <a:t>sore</a:t>
            </a:r>
            <a:r>
              <a:rPr sz="1200" spc="-15" dirty="0">
                <a:solidFill>
                  <a:srgbClr val="231F20"/>
                </a:solidFill>
                <a:latin typeface="Arial"/>
                <a:cs typeface="Arial"/>
              </a:rPr>
              <a:t> </a:t>
            </a:r>
            <a:r>
              <a:rPr sz="1200" dirty="0">
                <a:solidFill>
                  <a:srgbClr val="231F20"/>
                </a:solidFill>
                <a:latin typeface="Arial"/>
                <a:cs typeface="Arial"/>
              </a:rPr>
              <a:t>throat,</a:t>
            </a:r>
            <a:r>
              <a:rPr sz="1200" spc="-10" dirty="0">
                <a:solidFill>
                  <a:srgbClr val="231F20"/>
                </a:solidFill>
                <a:latin typeface="Arial"/>
                <a:cs typeface="Arial"/>
              </a:rPr>
              <a:t> </a:t>
            </a:r>
            <a:r>
              <a:rPr sz="1200" dirty="0">
                <a:solidFill>
                  <a:srgbClr val="231F20"/>
                </a:solidFill>
                <a:latin typeface="Arial"/>
                <a:cs typeface="Arial"/>
              </a:rPr>
              <a:t>bodyache</a:t>
            </a:r>
            <a:r>
              <a:rPr sz="1200" spc="-10" dirty="0">
                <a:solidFill>
                  <a:srgbClr val="231F20"/>
                </a:solidFill>
                <a:latin typeface="Arial"/>
                <a:cs typeface="Arial"/>
              </a:rPr>
              <a:t> </a:t>
            </a:r>
            <a:r>
              <a:rPr sz="1200" dirty="0">
                <a:solidFill>
                  <a:srgbClr val="231F20"/>
                </a:solidFill>
                <a:latin typeface="Arial"/>
                <a:cs typeface="Arial"/>
              </a:rPr>
              <a:t>and</a:t>
            </a:r>
            <a:r>
              <a:rPr sz="1200" spc="-10" dirty="0">
                <a:solidFill>
                  <a:srgbClr val="231F20"/>
                </a:solidFill>
                <a:latin typeface="Arial"/>
                <a:cs typeface="Arial"/>
              </a:rPr>
              <a:t> </a:t>
            </a:r>
            <a:r>
              <a:rPr sz="1200" spc="-20" dirty="0">
                <a:solidFill>
                  <a:srgbClr val="231F20"/>
                </a:solidFill>
                <a:latin typeface="Arial"/>
                <a:cs typeface="Arial"/>
              </a:rPr>
              <a:t>nose </a:t>
            </a:r>
            <a:r>
              <a:rPr sz="1200" dirty="0">
                <a:solidFill>
                  <a:srgbClr val="231F20"/>
                </a:solidFill>
                <a:latin typeface="Arial"/>
                <a:cs typeface="Arial"/>
              </a:rPr>
              <a:t>bleeds</a:t>
            </a:r>
            <a:r>
              <a:rPr sz="1200" spc="-25"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given</a:t>
            </a:r>
            <a:r>
              <a:rPr sz="1200" spc="-10" dirty="0">
                <a:solidFill>
                  <a:srgbClr val="231F20"/>
                </a:solidFill>
                <a:latin typeface="Arial"/>
                <a:cs typeface="Arial"/>
              </a:rPr>
              <a:t> </a:t>
            </a:r>
            <a:r>
              <a:rPr sz="1200" dirty="0">
                <a:solidFill>
                  <a:srgbClr val="231F20"/>
                </a:solidFill>
                <a:latin typeface="Arial"/>
                <a:cs typeface="Arial"/>
              </a:rPr>
              <a:t>free</a:t>
            </a:r>
            <a:r>
              <a:rPr sz="1200" spc="-10" dirty="0">
                <a:solidFill>
                  <a:srgbClr val="231F20"/>
                </a:solidFill>
                <a:latin typeface="Arial"/>
                <a:cs typeface="Arial"/>
              </a:rPr>
              <a:t> medicines.</a:t>
            </a:r>
            <a:endParaRPr sz="1200" dirty="0">
              <a:latin typeface="Arial"/>
              <a:cs typeface="Arial"/>
            </a:endParaRPr>
          </a:p>
          <a:p>
            <a:pPr marL="253365" marR="38735" lvl="1" indent="-241300">
              <a:lnSpc>
                <a:spcPct val="100000"/>
              </a:lnSpc>
              <a:buAutoNum type="alphaLcParenR"/>
              <a:tabLst>
                <a:tab pos="253365" algn="l"/>
              </a:tabLst>
            </a:pPr>
            <a:r>
              <a:rPr sz="1200" dirty="0">
                <a:solidFill>
                  <a:srgbClr val="231F20"/>
                </a:solidFill>
                <a:latin typeface="Arial"/>
                <a:cs typeface="Arial"/>
              </a:rPr>
              <a:t>On</a:t>
            </a:r>
            <a:r>
              <a:rPr sz="1200" spc="-25" dirty="0">
                <a:solidFill>
                  <a:srgbClr val="231F20"/>
                </a:solidFill>
                <a:latin typeface="Arial"/>
                <a:cs typeface="Arial"/>
              </a:rPr>
              <a:t> </a:t>
            </a:r>
            <a:r>
              <a:rPr sz="1200" dirty="0">
                <a:solidFill>
                  <a:srgbClr val="231F20"/>
                </a:solidFill>
                <a:latin typeface="Arial"/>
                <a:cs typeface="Arial"/>
              </a:rPr>
              <a:t>behalf</a:t>
            </a:r>
            <a:r>
              <a:rPr sz="1200" spc="-10" dirty="0">
                <a:solidFill>
                  <a:srgbClr val="231F20"/>
                </a:solidFill>
                <a:latin typeface="Arial"/>
                <a:cs typeface="Arial"/>
              </a:rPr>
              <a:t> </a:t>
            </a:r>
            <a:r>
              <a:rPr sz="1200" dirty="0">
                <a:solidFill>
                  <a:srgbClr val="231F20"/>
                </a:solidFill>
                <a:latin typeface="Arial"/>
                <a:cs typeface="Arial"/>
              </a:rPr>
              <a:t>of</a:t>
            </a:r>
            <a:r>
              <a:rPr sz="1200" spc="-15" dirty="0">
                <a:solidFill>
                  <a:srgbClr val="231F20"/>
                </a:solidFill>
                <a:latin typeface="Arial"/>
                <a:cs typeface="Arial"/>
              </a:rPr>
              <a:t> </a:t>
            </a:r>
            <a:r>
              <a:rPr sz="1200" dirty="0">
                <a:solidFill>
                  <a:srgbClr val="231F20"/>
                </a:solidFill>
                <a:latin typeface="Arial"/>
                <a:cs typeface="Arial"/>
              </a:rPr>
              <a:t>local</a:t>
            </a:r>
            <a:r>
              <a:rPr sz="1200" spc="-10" dirty="0">
                <a:solidFill>
                  <a:srgbClr val="231F20"/>
                </a:solidFill>
                <a:latin typeface="Arial"/>
                <a:cs typeface="Arial"/>
              </a:rPr>
              <a:t> </a:t>
            </a:r>
            <a:r>
              <a:rPr sz="1200" dirty="0">
                <a:solidFill>
                  <a:srgbClr val="231F20"/>
                </a:solidFill>
                <a:latin typeface="Arial"/>
                <a:cs typeface="Arial"/>
              </a:rPr>
              <a:t>authorities,</a:t>
            </a:r>
            <a:r>
              <a:rPr sz="1200" spc="-15" dirty="0">
                <a:solidFill>
                  <a:srgbClr val="231F20"/>
                </a:solidFill>
                <a:latin typeface="Arial"/>
                <a:cs typeface="Arial"/>
              </a:rPr>
              <a:t> </a:t>
            </a:r>
            <a:r>
              <a:rPr sz="1200" dirty="0">
                <a:solidFill>
                  <a:srgbClr val="231F20"/>
                </a:solidFill>
                <a:latin typeface="Arial"/>
                <a:cs typeface="Arial"/>
              </a:rPr>
              <a:t>medical</a:t>
            </a:r>
            <a:r>
              <a:rPr sz="1200" spc="-10" dirty="0">
                <a:solidFill>
                  <a:srgbClr val="231F20"/>
                </a:solidFill>
                <a:latin typeface="Arial"/>
                <a:cs typeface="Arial"/>
              </a:rPr>
              <a:t> </a:t>
            </a:r>
            <a:r>
              <a:rPr sz="1200" dirty="0">
                <a:solidFill>
                  <a:srgbClr val="231F20"/>
                </a:solidFill>
                <a:latin typeface="Arial"/>
                <a:cs typeface="Arial"/>
              </a:rPr>
              <a:t>examination</a:t>
            </a:r>
            <a:r>
              <a:rPr sz="1200" spc="-15" dirty="0">
                <a:solidFill>
                  <a:srgbClr val="231F20"/>
                </a:solidFill>
                <a:latin typeface="Arial"/>
                <a:cs typeface="Arial"/>
              </a:rPr>
              <a:t> </a:t>
            </a:r>
            <a:r>
              <a:rPr sz="1200" dirty="0">
                <a:solidFill>
                  <a:srgbClr val="231F20"/>
                </a:solidFill>
                <a:latin typeface="Arial"/>
                <a:cs typeface="Arial"/>
              </a:rPr>
              <a:t>of</a:t>
            </a:r>
            <a:r>
              <a:rPr sz="1200" spc="-10" dirty="0">
                <a:solidFill>
                  <a:srgbClr val="231F20"/>
                </a:solidFill>
                <a:latin typeface="Arial"/>
                <a:cs typeface="Arial"/>
              </a:rPr>
              <a:t> </a:t>
            </a:r>
            <a:r>
              <a:rPr sz="1200" dirty="0">
                <a:solidFill>
                  <a:srgbClr val="231F20"/>
                </a:solidFill>
                <a:latin typeface="Arial"/>
                <a:cs typeface="Arial"/>
              </a:rPr>
              <a:t>senior</a:t>
            </a:r>
            <a:r>
              <a:rPr sz="1200" spc="-15" dirty="0">
                <a:solidFill>
                  <a:srgbClr val="231F20"/>
                </a:solidFill>
                <a:latin typeface="Arial"/>
                <a:cs typeface="Arial"/>
              </a:rPr>
              <a:t> </a:t>
            </a:r>
            <a:r>
              <a:rPr sz="1200" dirty="0">
                <a:solidFill>
                  <a:srgbClr val="231F20"/>
                </a:solidFill>
                <a:latin typeface="Arial"/>
                <a:cs typeface="Arial"/>
              </a:rPr>
              <a:t>citizen</a:t>
            </a:r>
            <a:r>
              <a:rPr sz="1200" spc="-10" dirty="0">
                <a:solidFill>
                  <a:srgbClr val="231F20"/>
                </a:solidFill>
                <a:latin typeface="Arial"/>
                <a:cs typeface="Arial"/>
              </a:rPr>
              <a:t> </a:t>
            </a:r>
            <a:r>
              <a:rPr sz="1200" dirty="0">
                <a:solidFill>
                  <a:srgbClr val="231F20"/>
                </a:solidFill>
                <a:latin typeface="Arial"/>
                <a:cs typeface="Arial"/>
              </a:rPr>
              <a:t>in</a:t>
            </a:r>
            <a:r>
              <a:rPr sz="1200" spc="-15"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spc="-20" dirty="0">
                <a:solidFill>
                  <a:srgbClr val="231F20"/>
                </a:solidFill>
                <a:latin typeface="Arial"/>
                <a:cs typeface="Arial"/>
              </a:rPr>
              <a:t>city </a:t>
            </a:r>
            <a:r>
              <a:rPr sz="1200" dirty="0">
                <a:solidFill>
                  <a:srgbClr val="231F20"/>
                </a:solidFill>
                <a:latin typeface="Arial"/>
                <a:cs typeface="Arial"/>
              </a:rPr>
              <a:t>will</a:t>
            </a:r>
            <a:r>
              <a:rPr sz="1200" spc="-15" dirty="0">
                <a:solidFill>
                  <a:srgbClr val="231F20"/>
                </a:solidFill>
                <a:latin typeface="Arial"/>
                <a:cs typeface="Arial"/>
              </a:rPr>
              <a:t> </a:t>
            </a:r>
            <a:r>
              <a:rPr sz="1200" dirty="0">
                <a:solidFill>
                  <a:srgbClr val="231F20"/>
                </a:solidFill>
                <a:latin typeface="Arial"/>
                <a:cs typeface="Arial"/>
              </a:rPr>
              <a:t>be</a:t>
            </a:r>
            <a:r>
              <a:rPr sz="1200" spc="-15" dirty="0">
                <a:solidFill>
                  <a:srgbClr val="231F20"/>
                </a:solidFill>
                <a:latin typeface="Arial"/>
                <a:cs typeface="Arial"/>
              </a:rPr>
              <a:t> </a:t>
            </a:r>
            <a:r>
              <a:rPr sz="1200" dirty="0">
                <a:solidFill>
                  <a:srgbClr val="231F20"/>
                </a:solidFill>
                <a:latin typeface="Arial"/>
                <a:cs typeface="Arial"/>
              </a:rPr>
              <a:t>conducted</a:t>
            </a:r>
            <a:r>
              <a:rPr sz="1200" spc="-15" dirty="0">
                <a:solidFill>
                  <a:srgbClr val="231F20"/>
                </a:solidFill>
                <a:latin typeface="Arial"/>
                <a:cs typeface="Arial"/>
              </a:rPr>
              <a:t> </a:t>
            </a:r>
            <a:r>
              <a:rPr sz="1200" dirty="0">
                <a:solidFill>
                  <a:srgbClr val="231F20"/>
                </a:solidFill>
                <a:latin typeface="Arial"/>
                <a:cs typeface="Arial"/>
              </a:rPr>
              <a:t>through</a:t>
            </a:r>
            <a:r>
              <a:rPr sz="1200" spc="-15" dirty="0">
                <a:solidFill>
                  <a:srgbClr val="231F20"/>
                </a:solidFill>
                <a:latin typeface="Arial"/>
                <a:cs typeface="Arial"/>
              </a:rPr>
              <a:t> </a:t>
            </a:r>
            <a:r>
              <a:rPr sz="1200" dirty="0">
                <a:solidFill>
                  <a:srgbClr val="231F20"/>
                </a:solidFill>
                <a:latin typeface="Arial"/>
                <a:cs typeface="Arial"/>
              </a:rPr>
              <a:t>a</a:t>
            </a:r>
            <a:r>
              <a:rPr sz="1200" spc="-15" dirty="0">
                <a:solidFill>
                  <a:srgbClr val="231F20"/>
                </a:solidFill>
                <a:latin typeface="Arial"/>
                <a:cs typeface="Arial"/>
              </a:rPr>
              <a:t> </a:t>
            </a:r>
            <a:r>
              <a:rPr sz="1200" dirty="0">
                <a:solidFill>
                  <a:srgbClr val="231F20"/>
                </a:solidFill>
                <a:latin typeface="Arial"/>
                <a:cs typeface="Arial"/>
              </a:rPr>
              <a:t>total</a:t>
            </a:r>
            <a:r>
              <a:rPr sz="1200" spc="-15" dirty="0">
                <a:solidFill>
                  <a:srgbClr val="231F20"/>
                </a:solidFill>
                <a:latin typeface="Arial"/>
                <a:cs typeface="Arial"/>
              </a:rPr>
              <a:t> </a:t>
            </a:r>
            <a:r>
              <a:rPr sz="1200" dirty="0">
                <a:solidFill>
                  <a:srgbClr val="231F20"/>
                </a:solidFill>
                <a:latin typeface="Arial"/>
                <a:cs typeface="Arial"/>
              </a:rPr>
              <a:t>of</a:t>
            </a:r>
            <a:r>
              <a:rPr sz="1200" spc="-15" dirty="0">
                <a:solidFill>
                  <a:srgbClr val="231F20"/>
                </a:solidFill>
                <a:latin typeface="Arial"/>
                <a:cs typeface="Arial"/>
              </a:rPr>
              <a:t> </a:t>
            </a:r>
            <a:r>
              <a:rPr sz="1200" dirty="0">
                <a:solidFill>
                  <a:srgbClr val="231F20"/>
                </a:solidFill>
                <a:latin typeface="Arial"/>
                <a:cs typeface="Arial"/>
              </a:rPr>
              <a:t>15</a:t>
            </a:r>
            <a:r>
              <a:rPr sz="1200" spc="-10" dirty="0">
                <a:solidFill>
                  <a:srgbClr val="231F20"/>
                </a:solidFill>
                <a:latin typeface="Arial"/>
                <a:cs typeface="Arial"/>
              </a:rPr>
              <a:t> squads.</a:t>
            </a:r>
            <a:endParaRPr sz="1200" dirty="0">
              <a:latin typeface="Arial"/>
              <a:cs typeface="Arial"/>
            </a:endParaRPr>
          </a:p>
          <a:p>
            <a:pPr marL="253365" marR="5080" lvl="1" indent="-241300">
              <a:lnSpc>
                <a:spcPct val="100000"/>
              </a:lnSpc>
              <a:buAutoNum type="alphaLcParenR"/>
              <a:tabLst>
                <a:tab pos="253365" algn="l"/>
              </a:tabLst>
            </a:pPr>
            <a:r>
              <a:rPr sz="1200" dirty="0">
                <a:solidFill>
                  <a:srgbClr val="231F20"/>
                </a:solidFill>
                <a:latin typeface="Arial"/>
                <a:cs typeface="Arial"/>
              </a:rPr>
              <a:t>Patients</a:t>
            </a:r>
            <a:r>
              <a:rPr sz="1200" spc="-10"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5" dirty="0">
                <a:solidFill>
                  <a:srgbClr val="231F20"/>
                </a:solidFill>
                <a:latin typeface="Arial"/>
                <a:cs typeface="Arial"/>
              </a:rPr>
              <a:t> </a:t>
            </a:r>
            <a:r>
              <a:rPr sz="1200" dirty="0">
                <a:solidFill>
                  <a:srgbClr val="231F20"/>
                </a:solidFill>
                <a:latin typeface="Arial"/>
                <a:cs typeface="Arial"/>
              </a:rPr>
              <a:t>requested</a:t>
            </a:r>
            <a:r>
              <a:rPr sz="1200" spc="-10" dirty="0">
                <a:solidFill>
                  <a:srgbClr val="231F20"/>
                </a:solidFill>
                <a:latin typeface="Arial"/>
                <a:cs typeface="Arial"/>
              </a:rPr>
              <a:t> </a:t>
            </a:r>
            <a:r>
              <a:rPr sz="1200" dirty="0">
                <a:solidFill>
                  <a:srgbClr val="231F20"/>
                </a:solidFill>
                <a:latin typeface="Arial"/>
                <a:cs typeface="Arial"/>
              </a:rPr>
              <a:t>by</a:t>
            </a:r>
            <a:r>
              <a:rPr sz="1200" spc="-10" dirty="0">
                <a:solidFill>
                  <a:srgbClr val="231F20"/>
                </a:solidFill>
                <a:latin typeface="Arial"/>
                <a:cs typeface="Arial"/>
              </a:rPr>
              <a:t> </a:t>
            </a:r>
            <a:r>
              <a:rPr sz="1200" dirty="0">
                <a:solidFill>
                  <a:srgbClr val="231F20"/>
                </a:solidFill>
                <a:latin typeface="Arial"/>
                <a:cs typeface="Arial"/>
              </a:rPr>
              <a:t>loudspeakers</a:t>
            </a:r>
            <a:r>
              <a:rPr sz="1200" spc="-5" dirty="0">
                <a:solidFill>
                  <a:srgbClr val="231F20"/>
                </a:solidFill>
                <a:latin typeface="Arial"/>
                <a:cs typeface="Arial"/>
              </a:rPr>
              <a:t> </a:t>
            </a:r>
            <a:r>
              <a:rPr sz="1200" dirty="0">
                <a:solidFill>
                  <a:srgbClr val="231F20"/>
                </a:solidFill>
                <a:latin typeface="Arial"/>
                <a:cs typeface="Arial"/>
              </a:rPr>
              <a:t>at</a:t>
            </a:r>
            <a:r>
              <a:rPr sz="1200" spc="-10" dirty="0">
                <a:solidFill>
                  <a:srgbClr val="231F20"/>
                </a:solidFill>
                <a:latin typeface="Arial"/>
                <a:cs typeface="Arial"/>
              </a:rPr>
              <a:t> </a:t>
            </a:r>
            <a:r>
              <a:rPr sz="1200" dirty="0">
                <a:solidFill>
                  <a:srgbClr val="231F20"/>
                </a:solidFill>
                <a:latin typeface="Arial"/>
                <a:cs typeface="Arial"/>
              </a:rPr>
              <a:t>various</a:t>
            </a:r>
            <a:r>
              <a:rPr sz="1200" spc="-10" dirty="0">
                <a:solidFill>
                  <a:srgbClr val="231F20"/>
                </a:solidFill>
                <a:latin typeface="Arial"/>
                <a:cs typeface="Arial"/>
              </a:rPr>
              <a:t> </a:t>
            </a:r>
            <a:r>
              <a:rPr sz="1200" dirty="0">
                <a:solidFill>
                  <a:srgbClr val="231F20"/>
                </a:solidFill>
                <a:latin typeface="Arial"/>
                <a:cs typeface="Arial"/>
              </a:rPr>
              <a:t>places</a:t>
            </a:r>
            <a:r>
              <a:rPr sz="1200" spc="-5" dirty="0">
                <a:solidFill>
                  <a:srgbClr val="231F20"/>
                </a:solidFill>
                <a:latin typeface="Arial"/>
                <a:cs typeface="Arial"/>
              </a:rPr>
              <a:t> </a:t>
            </a:r>
            <a:r>
              <a:rPr sz="1200" dirty="0">
                <a:solidFill>
                  <a:srgbClr val="231F20"/>
                </a:solidFill>
                <a:latin typeface="Arial"/>
                <a:cs typeface="Arial"/>
              </a:rPr>
              <a:t>where</a:t>
            </a:r>
            <a:r>
              <a:rPr sz="1200" spc="-10"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van</a:t>
            </a:r>
            <a:r>
              <a:rPr sz="1200" spc="-5" dirty="0">
                <a:solidFill>
                  <a:srgbClr val="231F20"/>
                </a:solidFill>
                <a:latin typeface="Arial"/>
                <a:cs typeface="Arial"/>
              </a:rPr>
              <a:t> </a:t>
            </a:r>
            <a:r>
              <a:rPr sz="1200" spc="-25" dirty="0">
                <a:solidFill>
                  <a:srgbClr val="231F20"/>
                </a:solidFill>
                <a:latin typeface="Arial"/>
                <a:cs typeface="Arial"/>
              </a:rPr>
              <a:t>is </a:t>
            </a:r>
            <a:r>
              <a:rPr sz="1200" dirty="0">
                <a:solidFill>
                  <a:srgbClr val="231F20"/>
                </a:solidFill>
                <a:latin typeface="Arial"/>
                <a:cs typeface="Arial"/>
              </a:rPr>
              <a:t>parked.</a:t>
            </a:r>
            <a:r>
              <a:rPr sz="1200" spc="320" dirty="0">
                <a:solidFill>
                  <a:srgbClr val="231F20"/>
                </a:solidFill>
                <a:latin typeface="Arial"/>
                <a:cs typeface="Arial"/>
              </a:rPr>
              <a:t> </a:t>
            </a:r>
            <a:r>
              <a:rPr sz="1200" dirty="0">
                <a:solidFill>
                  <a:srgbClr val="231F20"/>
                </a:solidFill>
                <a:latin typeface="Arial"/>
                <a:cs typeface="Arial"/>
              </a:rPr>
              <a:t>Doctors</a:t>
            </a:r>
            <a:r>
              <a:rPr sz="1200" spc="-10" dirty="0">
                <a:solidFill>
                  <a:srgbClr val="231F20"/>
                </a:solidFill>
                <a:latin typeface="Arial"/>
                <a:cs typeface="Arial"/>
              </a:rPr>
              <a:t> </a:t>
            </a:r>
            <a:r>
              <a:rPr sz="1200" dirty="0">
                <a:solidFill>
                  <a:srgbClr val="231F20"/>
                </a:solidFill>
                <a:latin typeface="Arial"/>
                <a:cs typeface="Arial"/>
              </a:rPr>
              <a:t>will</a:t>
            </a:r>
            <a:r>
              <a:rPr sz="1200" spc="-5" dirty="0">
                <a:solidFill>
                  <a:srgbClr val="231F20"/>
                </a:solidFill>
                <a:latin typeface="Arial"/>
                <a:cs typeface="Arial"/>
              </a:rPr>
              <a:t> </a:t>
            </a:r>
            <a:r>
              <a:rPr sz="1200" dirty="0">
                <a:solidFill>
                  <a:srgbClr val="231F20"/>
                </a:solidFill>
                <a:latin typeface="Arial"/>
                <a:cs typeface="Arial"/>
              </a:rPr>
              <a:t>not</a:t>
            </a:r>
            <a:r>
              <a:rPr sz="1200" spc="-10" dirty="0">
                <a:solidFill>
                  <a:srgbClr val="231F20"/>
                </a:solidFill>
                <a:latin typeface="Arial"/>
                <a:cs typeface="Arial"/>
              </a:rPr>
              <a:t> </a:t>
            </a:r>
            <a:r>
              <a:rPr sz="1200" dirty="0">
                <a:solidFill>
                  <a:srgbClr val="231F20"/>
                </a:solidFill>
                <a:latin typeface="Arial"/>
                <a:cs typeface="Arial"/>
              </a:rPr>
              <a:t>come</a:t>
            </a:r>
            <a:r>
              <a:rPr sz="1200" spc="-5" dirty="0">
                <a:solidFill>
                  <a:srgbClr val="231F20"/>
                </a:solidFill>
                <a:latin typeface="Arial"/>
                <a:cs typeface="Arial"/>
              </a:rPr>
              <a:t> </a:t>
            </a:r>
            <a:r>
              <a:rPr sz="1200" dirty="0">
                <a:solidFill>
                  <a:srgbClr val="231F20"/>
                </a:solidFill>
                <a:latin typeface="Arial"/>
                <a:cs typeface="Arial"/>
              </a:rPr>
              <a:t>to</a:t>
            </a:r>
            <a:r>
              <a:rPr sz="1200" spc="-10" dirty="0">
                <a:solidFill>
                  <a:srgbClr val="231F20"/>
                </a:solidFill>
                <a:latin typeface="Arial"/>
                <a:cs typeface="Arial"/>
              </a:rPr>
              <a:t> </a:t>
            </a:r>
            <a:r>
              <a:rPr sz="1200" dirty="0">
                <a:solidFill>
                  <a:srgbClr val="231F20"/>
                </a:solidFill>
                <a:latin typeface="Arial"/>
                <a:cs typeface="Arial"/>
              </a:rPr>
              <a:t>anyone’s</a:t>
            </a:r>
            <a:r>
              <a:rPr sz="1200" spc="-5" dirty="0">
                <a:solidFill>
                  <a:srgbClr val="231F20"/>
                </a:solidFill>
                <a:latin typeface="Arial"/>
                <a:cs typeface="Arial"/>
              </a:rPr>
              <a:t> </a:t>
            </a:r>
            <a:r>
              <a:rPr sz="1200" dirty="0">
                <a:solidFill>
                  <a:srgbClr val="231F20"/>
                </a:solidFill>
                <a:latin typeface="Arial"/>
                <a:cs typeface="Arial"/>
              </a:rPr>
              <a:t>home</a:t>
            </a:r>
            <a:r>
              <a:rPr sz="1200" spc="-10" dirty="0">
                <a:solidFill>
                  <a:srgbClr val="231F20"/>
                </a:solidFill>
                <a:latin typeface="Arial"/>
                <a:cs typeface="Arial"/>
              </a:rPr>
              <a:t> </a:t>
            </a:r>
            <a:r>
              <a:rPr sz="1200" dirty="0">
                <a:solidFill>
                  <a:srgbClr val="231F20"/>
                </a:solidFill>
                <a:latin typeface="Arial"/>
                <a:cs typeface="Arial"/>
              </a:rPr>
              <a:t>during</a:t>
            </a:r>
            <a:r>
              <a:rPr sz="1200" spc="-5"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investigation.</a:t>
            </a:r>
            <a:endParaRPr sz="1200" dirty="0">
              <a:latin typeface="Arial"/>
              <a:cs typeface="Arial"/>
            </a:endParaRPr>
          </a:p>
          <a:p>
            <a:pPr>
              <a:lnSpc>
                <a:spcPct val="100000"/>
              </a:lnSpc>
              <a:spcBef>
                <a:spcPts val="60"/>
              </a:spcBef>
            </a:pPr>
            <a:endParaRPr sz="1200" dirty="0">
              <a:latin typeface="Arial"/>
              <a:cs typeface="Arial"/>
            </a:endParaRPr>
          </a:p>
          <a:p>
            <a:pPr marL="12700">
              <a:lnSpc>
                <a:spcPct val="100000"/>
              </a:lnSpc>
            </a:pPr>
            <a:r>
              <a:rPr sz="1200" dirty="0">
                <a:solidFill>
                  <a:srgbClr val="231F20"/>
                </a:solidFill>
                <a:latin typeface="Arial"/>
                <a:cs typeface="Arial"/>
              </a:rPr>
              <a:t>Precautions</a:t>
            </a:r>
            <a:r>
              <a:rPr sz="1200" spc="-20" dirty="0">
                <a:solidFill>
                  <a:srgbClr val="231F20"/>
                </a:solidFill>
                <a:latin typeface="Arial"/>
                <a:cs typeface="Arial"/>
              </a:rPr>
              <a:t> </a:t>
            </a:r>
            <a:r>
              <a:rPr sz="1200" dirty="0">
                <a:solidFill>
                  <a:srgbClr val="231F20"/>
                </a:solidFill>
                <a:latin typeface="Arial"/>
                <a:cs typeface="Arial"/>
              </a:rPr>
              <a:t>to</a:t>
            </a:r>
            <a:r>
              <a:rPr sz="1200" spc="-10"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taken</a:t>
            </a:r>
            <a:r>
              <a:rPr sz="1200" spc="-10" dirty="0">
                <a:solidFill>
                  <a:srgbClr val="231F20"/>
                </a:solidFill>
                <a:latin typeface="Arial"/>
                <a:cs typeface="Arial"/>
              </a:rPr>
              <a:t> </a:t>
            </a:r>
            <a:r>
              <a:rPr sz="1200" dirty="0">
                <a:solidFill>
                  <a:srgbClr val="231F20"/>
                </a:solidFill>
                <a:latin typeface="Arial"/>
                <a:cs typeface="Arial"/>
              </a:rPr>
              <a:t>when</a:t>
            </a:r>
            <a:r>
              <a:rPr sz="1200" spc="-5" dirty="0">
                <a:solidFill>
                  <a:srgbClr val="231F20"/>
                </a:solidFill>
                <a:latin typeface="Arial"/>
                <a:cs typeface="Arial"/>
              </a:rPr>
              <a:t> </a:t>
            </a:r>
            <a:r>
              <a:rPr sz="1200" spc="-10" dirty="0">
                <a:solidFill>
                  <a:srgbClr val="231F20"/>
                </a:solidFill>
                <a:latin typeface="Arial"/>
                <a:cs typeface="Arial"/>
              </a:rPr>
              <a:t>checking:</a:t>
            </a:r>
            <a:endParaRPr sz="1200" dirty="0">
              <a:latin typeface="Arial"/>
              <a:cs typeface="Arial"/>
            </a:endParaRPr>
          </a:p>
          <a:p>
            <a:pPr marL="253365" marR="21590" indent="-241300">
              <a:lnSpc>
                <a:spcPct val="100000"/>
              </a:lnSpc>
              <a:buAutoNum type="alphaLcParenR"/>
              <a:tabLst>
                <a:tab pos="253365" algn="l"/>
              </a:tabLst>
            </a:pPr>
            <a:r>
              <a:rPr sz="1200" dirty="0">
                <a:solidFill>
                  <a:srgbClr val="231F20"/>
                </a:solidFill>
                <a:latin typeface="Arial"/>
                <a:cs typeface="Arial"/>
              </a:rPr>
              <a:t>Arrangement</a:t>
            </a:r>
            <a:r>
              <a:rPr sz="1200" spc="-10" dirty="0">
                <a:solidFill>
                  <a:srgbClr val="231F20"/>
                </a:solidFill>
                <a:latin typeface="Arial"/>
                <a:cs typeface="Arial"/>
              </a:rPr>
              <a:t> </a:t>
            </a:r>
            <a:r>
              <a:rPr sz="1200" dirty="0">
                <a:solidFill>
                  <a:srgbClr val="231F20"/>
                </a:solidFill>
                <a:latin typeface="Arial"/>
                <a:cs typeface="Arial"/>
              </a:rPr>
              <a:t>of</a:t>
            </a:r>
            <a:r>
              <a:rPr sz="1200" spc="-5" dirty="0">
                <a:solidFill>
                  <a:srgbClr val="231F20"/>
                </a:solidFill>
                <a:latin typeface="Arial"/>
                <a:cs typeface="Arial"/>
              </a:rPr>
              <a:t> </a:t>
            </a:r>
            <a:r>
              <a:rPr sz="1200" dirty="0">
                <a:solidFill>
                  <a:srgbClr val="231F20"/>
                </a:solidFill>
                <a:latin typeface="Arial"/>
                <a:cs typeface="Arial"/>
              </a:rPr>
              <a:t>Announcement</a:t>
            </a:r>
            <a:r>
              <a:rPr sz="1200" spc="-10" dirty="0">
                <a:solidFill>
                  <a:srgbClr val="231F20"/>
                </a:solidFill>
                <a:latin typeface="Arial"/>
                <a:cs typeface="Arial"/>
              </a:rPr>
              <a:t> </a:t>
            </a:r>
            <a:r>
              <a:rPr sz="1200" dirty="0">
                <a:solidFill>
                  <a:srgbClr val="231F20"/>
                </a:solidFill>
                <a:latin typeface="Arial"/>
                <a:cs typeface="Arial"/>
              </a:rPr>
              <a:t>has</a:t>
            </a:r>
            <a:r>
              <a:rPr sz="1200" spc="-5" dirty="0">
                <a:solidFill>
                  <a:srgbClr val="231F20"/>
                </a:solidFill>
                <a:latin typeface="Arial"/>
                <a:cs typeface="Arial"/>
              </a:rPr>
              <a:t> </a:t>
            </a:r>
            <a:r>
              <a:rPr sz="1200" dirty="0">
                <a:solidFill>
                  <a:srgbClr val="231F20"/>
                </a:solidFill>
                <a:latin typeface="Arial"/>
                <a:cs typeface="Arial"/>
              </a:rPr>
              <a:t>been</a:t>
            </a:r>
            <a:r>
              <a:rPr sz="1200" spc="-10" dirty="0">
                <a:solidFill>
                  <a:srgbClr val="231F20"/>
                </a:solidFill>
                <a:latin typeface="Arial"/>
                <a:cs typeface="Arial"/>
              </a:rPr>
              <a:t> </a:t>
            </a:r>
            <a:r>
              <a:rPr sz="1200" dirty="0">
                <a:solidFill>
                  <a:srgbClr val="231F20"/>
                </a:solidFill>
                <a:latin typeface="Arial"/>
                <a:cs typeface="Arial"/>
              </a:rPr>
              <a:t>arranged</a:t>
            </a:r>
            <a:r>
              <a:rPr sz="1200" spc="-5" dirty="0">
                <a:solidFill>
                  <a:srgbClr val="231F20"/>
                </a:solidFill>
                <a:latin typeface="Arial"/>
                <a:cs typeface="Arial"/>
              </a:rPr>
              <a:t> </a:t>
            </a:r>
            <a:r>
              <a:rPr sz="1200" dirty="0">
                <a:solidFill>
                  <a:srgbClr val="231F20"/>
                </a:solidFill>
                <a:latin typeface="Arial"/>
                <a:cs typeface="Arial"/>
              </a:rPr>
              <a:t>in</a:t>
            </a:r>
            <a:r>
              <a:rPr sz="1200" spc="-10" dirty="0">
                <a:solidFill>
                  <a:srgbClr val="231F20"/>
                </a:solidFill>
                <a:latin typeface="Arial"/>
                <a:cs typeface="Arial"/>
              </a:rPr>
              <a:t> </a:t>
            </a:r>
            <a:r>
              <a:rPr sz="1200" dirty="0">
                <a:solidFill>
                  <a:srgbClr val="231F20"/>
                </a:solidFill>
                <a:latin typeface="Arial"/>
                <a:cs typeface="Arial"/>
              </a:rPr>
              <a:t>this</a:t>
            </a:r>
            <a:r>
              <a:rPr sz="1200" spc="-5" dirty="0">
                <a:solidFill>
                  <a:srgbClr val="231F20"/>
                </a:solidFill>
                <a:latin typeface="Arial"/>
                <a:cs typeface="Arial"/>
              </a:rPr>
              <a:t> </a:t>
            </a:r>
            <a:r>
              <a:rPr sz="1200" dirty="0">
                <a:solidFill>
                  <a:srgbClr val="231F20"/>
                </a:solidFill>
                <a:latin typeface="Arial"/>
                <a:cs typeface="Arial"/>
              </a:rPr>
              <a:t>mobile</a:t>
            </a:r>
            <a:r>
              <a:rPr sz="1200" spc="-10" dirty="0">
                <a:solidFill>
                  <a:srgbClr val="231F20"/>
                </a:solidFill>
                <a:latin typeface="Arial"/>
                <a:cs typeface="Arial"/>
              </a:rPr>
              <a:t> </a:t>
            </a:r>
            <a:r>
              <a:rPr sz="1200" dirty="0">
                <a:solidFill>
                  <a:srgbClr val="231F20"/>
                </a:solidFill>
                <a:latin typeface="Arial"/>
                <a:cs typeface="Arial"/>
              </a:rPr>
              <a:t>van.</a:t>
            </a:r>
            <a:r>
              <a:rPr sz="1200" spc="325" dirty="0">
                <a:solidFill>
                  <a:srgbClr val="231F20"/>
                </a:solidFill>
                <a:latin typeface="Arial"/>
                <a:cs typeface="Arial"/>
              </a:rPr>
              <a:t> </a:t>
            </a:r>
            <a:r>
              <a:rPr sz="1200" spc="-25" dirty="0">
                <a:solidFill>
                  <a:srgbClr val="231F20"/>
                </a:solidFill>
                <a:latin typeface="Arial"/>
                <a:cs typeface="Arial"/>
              </a:rPr>
              <a:t>Pa </a:t>
            </a:r>
            <a:r>
              <a:rPr sz="1200" dirty="0">
                <a:solidFill>
                  <a:srgbClr val="231F20"/>
                </a:solidFill>
                <a:latin typeface="Arial"/>
                <a:cs typeface="Arial"/>
              </a:rPr>
              <a:t>tients</a:t>
            </a:r>
            <a:r>
              <a:rPr sz="1200" spc="-15"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have</a:t>
            </a:r>
            <a:r>
              <a:rPr sz="1200" spc="-10" dirty="0">
                <a:solidFill>
                  <a:srgbClr val="231F20"/>
                </a:solidFill>
                <a:latin typeface="Arial"/>
                <a:cs typeface="Arial"/>
              </a:rPr>
              <a:t> </a:t>
            </a:r>
            <a:r>
              <a:rPr sz="1200" dirty="0">
                <a:solidFill>
                  <a:srgbClr val="231F20"/>
                </a:solidFill>
                <a:latin typeface="Arial"/>
                <a:cs typeface="Arial"/>
              </a:rPr>
              <a:t>to</a:t>
            </a:r>
            <a:r>
              <a:rPr sz="1200" spc="-15" dirty="0">
                <a:solidFill>
                  <a:srgbClr val="231F20"/>
                </a:solidFill>
                <a:latin typeface="Arial"/>
                <a:cs typeface="Arial"/>
              </a:rPr>
              <a:t> </a:t>
            </a:r>
            <a:r>
              <a:rPr sz="1200" dirty="0">
                <a:solidFill>
                  <a:srgbClr val="231F20"/>
                </a:solidFill>
                <a:latin typeface="Arial"/>
                <a:cs typeface="Arial"/>
              </a:rPr>
              <a:t>leave</a:t>
            </a:r>
            <a:r>
              <a:rPr sz="1200" spc="-10" dirty="0">
                <a:solidFill>
                  <a:srgbClr val="231F20"/>
                </a:solidFill>
                <a:latin typeface="Arial"/>
                <a:cs typeface="Arial"/>
              </a:rPr>
              <a:t> </a:t>
            </a:r>
            <a:r>
              <a:rPr sz="1200" dirty="0">
                <a:solidFill>
                  <a:srgbClr val="231F20"/>
                </a:solidFill>
                <a:latin typeface="Arial"/>
                <a:cs typeface="Arial"/>
              </a:rPr>
              <a:t>their</a:t>
            </a:r>
            <a:r>
              <a:rPr sz="1200" spc="-10" dirty="0">
                <a:solidFill>
                  <a:srgbClr val="231F20"/>
                </a:solidFill>
                <a:latin typeface="Arial"/>
                <a:cs typeface="Arial"/>
              </a:rPr>
              <a:t> </a:t>
            </a:r>
            <a:r>
              <a:rPr sz="1200" dirty="0">
                <a:solidFill>
                  <a:srgbClr val="231F20"/>
                </a:solidFill>
                <a:latin typeface="Arial"/>
                <a:cs typeface="Arial"/>
              </a:rPr>
              <a:t>house</a:t>
            </a:r>
            <a:r>
              <a:rPr sz="1200" spc="-10" dirty="0">
                <a:solidFill>
                  <a:srgbClr val="231F20"/>
                </a:solidFill>
                <a:latin typeface="Arial"/>
                <a:cs typeface="Arial"/>
              </a:rPr>
              <a:t> </a:t>
            </a:r>
            <a:r>
              <a:rPr sz="1200" dirty="0">
                <a:solidFill>
                  <a:srgbClr val="231F20"/>
                </a:solidFill>
                <a:latin typeface="Arial"/>
                <a:cs typeface="Arial"/>
              </a:rPr>
              <a:t>for</a:t>
            </a:r>
            <a:r>
              <a:rPr sz="1200" spc="-15" dirty="0">
                <a:solidFill>
                  <a:srgbClr val="231F20"/>
                </a:solidFill>
                <a:latin typeface="Arial"/>
                <a:cs typeface="Arial"/>
              </a:rPr>
              <a:t> </a:t>
            </a:r>
            <a:r>
              <a:rPr sz="1200" dirty="0">
                <a:solidFill>
                  <a:srgbClr val="231F20"/>
                </a:solidFill>
                <a:latin typeface="Arial"/>
                <a:cs typeface="Arial"/>
              </a:rPr>
              <a:t>examination</a:t>
            </a:r>
            <a:r>
              <a:rPr sz="1200" spc="-10" dirty="0">
                <a:solidFill>
                  <a:srgbClr val="231F20"/>
                </a:solidFill>
                <a:latin typeface="Arial"/>
                <a:cs typeface="Arial"/>
              </a:rPr>
              <a:t> </a:t>
            </a:r>
            <a:r>
              <a:rPr sz="1200" dirty="0">
                <a:solidFill>
                  <a:srgbClr val="231F20"/>
                </a:solidFill>
                <a:latin typeface="Arial"/>
                <a:cs typeface="Arial"/>
              </a:rPr>
              <a:t>only</a:t>
            </a:r>
            <a:r>
              <a:rPr sz="1200" spc="-10" dirty="0">
                <a:solidFill>
                  <a:srgbClr val="231F20"/>
                </a:solidFill>
                <a:latin typeface="Arial"/>
                <a:cs typeface="Arial"/>
              </a:rPr>
              <a:t> </a:t>
            </a:r>
            <a:r>
              <a:rPr sz="1200" dirty="0">
                <a:solidFill>
                  <a:srgbClr val="231F20"/>
                </a:solidFill>
                <a:latin typeface="Arial"/>
                <a:cs typeface="Arial"/>
              </a:rPr>
              <a:t>after</a:t>
            </a:r>
            <a:r>
              <a:rPr sz="1200" spc="-10" dirty="0">
                <a:solidFill>
                  <a:srgbClr val="231F20"/>
                </a:solidFill>
                <a:latin typeface="Arial"/>
                <a:cs typeface="Arial"/>
              </a:rPr>
              <a:t> announcement.</a:t>
            </a:r>
            <a:endParaRPr sz="1200" dirty="0">
              <a:latin typeface="Arial"/>
              <a:cs typeface="Arial"/>
            </a:endParaRPr>
          </a:p>
          <a:p>
            <a:pPr marL="254635" indent="-241935">
              <a:lnSpc>
                <a:spcPct val="100000"/>
              </a:lnSpc>
              <a:buAutoNum type="alphaLcParenR"/>
              <a:tabLst>
                <a:tab pos="254635" algn="l"/>
              </a:tabLst>
            </a:pPr>
            <a:r>
              <a:rPr sz="1200" dirty="0">
                <a:solidFill>
                  <a:srgbClr val="231F20"/>
                </a:solidFill>
                <a:latin typeface="Arial"/>
                <a:cs typeface="Arial"/>
              </a:rPr>
              <a:t>Be</a:t>
            </a:r>
            <a:r>
              <a:rPr sz="1200" spc="-15" dirty="0">
                <a:solidFill>
                  <a:srgbClr val="231F20"/>
                </a:solidFill>
                <a:latin typeface="Arial"/>
                <a:cs typeface="Arial"/>
              </a:rPr>
              <a:t> </a:t>
            </a:r>
            <a:r>
              <a:rPr sz="1200" dirty="0">
                <a:solidFill>
                  <a:srgbClr val="231F20"/>
                </a:solidFill>
                <a:latin typeface="Arial"/>
                <a:cs typeface="Arial"/>
              </a:rPr>
              <a:t>careful</a:t>
            </a:r>
            <a:r>
              <a:rPr sz="1200" spc="-15" dirty="0">
                <a:solidFill>
                  <a:srgbClr val="231F20"/>
                </a:solidFill>
                <a:latin typeface="Arial"/>
                <a:cs typeface="Arial"/>
              </a:rPr>
              <a:t> </a:t>
            </a:r>
            <a:r>
              <a:rPr sz="1200" dirty="0">
                <a:solidFill>
                  <a:srgbClr val="231F20"/>
                </a:solidFill>
                <a:latin typeface="Arial"/>
                <a:cs typeface="Arial"/>
              </a:rPr>
              <a:t>not</a:t>
            </a:r>
            <a:r>
              <a:rPr sz="1200" spc="-15" dirty="0">
                <a:solidFill>
                  <a:srgbClr val="231F20"/>
                </a:solidFill>
                <a:latin typeface="Arial"/>
                <a:cs typeface="Arial"/>
              </a:rPr>
              <a:t> </a:t>
            </a:r>
            <a:r>
              <a:rPr sz="1200" dirty="0">
                <a:solidFill>
                  <a:srgbClr val="231F20"/>
                </a:solidFill>
                <a:latin typeface="Arial"/>
                <a:cs typeface="Arial"/>
              </a:rPr>
              <a:t>to</a:t>
            </a:r>
            <a:r>
              <a:rPr sz="1200" spc="-15" dirty="0">
                <a:solidFill>
                  <a:srgbClr val="231F20"/>
                </a:solidFill>
                <a:latin typeface="Arial"/>
                <a:cs typeface="Arial"/>
              </a:rPr>
              <a:t> </a:t>
            </a:r>
            <a:r>
              <a:rPr sz="1200" dirty="0">
                <a:solidFill>
                  <a:srgbClr val="231F20"/>
                </a:solidFill>
                <a:latin typeface="Arial"/>
                <a:cs typeface="Arial"/>
              </a:rPr>
              <a:t>crowd</a:t>
            </a:r>
            <a:r>
              <a:rPr sz="1200" spc="-15" dirty="0">
                <a:solidFill>
                  <a:srgbClr val="231F20"/>
                </a:solidFill>
                <a:latin typeface="Arial"/>
                <a:cs typeface="Arial"/>
              </a:rPr>
              <a:t> </a:t>
            </a:r>
            <a:r>
              <a:rPr sz="1200" dirty="0">
                <a:solidFill>
                  <a:srgbClr val="231F20"/>
                </a:solidFill>
                <a:latin typeface="Arial"/>
                <a:cs typeface="Arial"/>
              </a:rPr>
              <a:t>around</a:t>
            </a:r>
            <a:r>
              <a:rPr sz="1200" spc="-15"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mobile</a:t>
            </a:r>
            <a:r>
              <a:rPr sz="1200" spc="-15" dirty="0">
                <a:solidFill>
                  <a:srgbClr val="231F20"/>
                </a:solidFill>
                <a:latin typeface="Arial"/>
                <a:cs typeface="Arial"/>
              </a:rPr>
              <a:t> </a:t>
            </a:r>
            <a:r>
              <a:rPr sz="1200" spc="-20" dirty="0">
                <a:solidFill>
                  <a:srgbClr val="231F20"/>
                </a:solidFill>
                <a:latin typeface="Arial"/>
                <a:cs typeface="Arial"/>
              </a:rPr>
              <a:t>van.</a:t>
            </a:r>
            <a:endParaRPr sz="1200" dirty="0">
              <a:latin typeface="Arial"/>
              <a:cs typeface="Arial"/>
            </a:endParaRPr>
          </a:p>
          <a:p>
            <a:pPr marL="253365" marR="165100" indent="-241300">
              <a:lnSpc>
                <a:spcPct val="100000"/>
              </a:lnSpc>
              <a:buAutoNum type="alphaLcParenR"/>
              <a:tabLst>
                <a:tab pos="253365" algn="l"/>
              </a:tabLst>
            </a:pPr>
            <a:r>
              <a:rPr sz="1200" dirty="0">
                <a:solidFill>
                  <a:srgbClr val="231F20"/>
                </a:solidFill>
                <a:latin typeface="Arial"/>
                <a:cs typeface="Arial"/>
              </a:rPr>
              <a:t>5</a:t>
            </a:r>
            <a:r>
              <a:rPr sz="1200" spc="-10" dirty="0">
                <a:solidFill>
                  <a:srgbClr val="231F20"/>
                </a:solidFill>
                <a:latin typeface="Arial"/>
                <a:cs typeface="Arial"/>
              </a:rPr>
              <a:t> </a:t>
            </a:r>
            <a:r>
              <a:rPr sz="1200" dirty="0">
                <a:solidFill>
                  <a:srgbClr val="231F20"/>
                </a:solidFill>
                <a:latin typeface="Arial"/>
                <a:cs typeface="Arial"/>
              </a:rPr>
              <a:t>chairs</a:t>
            </a:r>
            <a:r>
              <a:rPr sz="1200" spc="-5" dirty="0">
                <a:solidFill>
                  <a:srgbClr val="231F20"/>
                </a:solidFill>
                <a:latin typeface="Arial"/>
                <a:cs typeface="Arial"/>
              </a:rPr>
              <a:t> </a:t>
            </a:r>
            <a:r>
              <a:rPr sz="1200" dirty="0">
                <a:solidFill>
                  <a:srgbClr val="231F20"/>
                </a:solidFill>
                <a:latin typeface="Arial"/>
                <a:cs typeface="Arial"/>
              </a:rPr>
              <a:t>will</a:t>
            </a:r>
            <a:r>
              <a:rPr sz="1200" spc="-5" dirty="0">
                <a:solidFill>
                  <a:srgbClr val="231F20"/>
                </a:solidFill>
                <a:latin typeface="Arial"/>
                <a:cs typeface="Arial"/>
              </a:rPr>
              <a:t> </a:t>
            </a:r>
            <a:r>
              <a:rPr sz="1200" dirty="0">
                <a:solidFill>
                  <a:srgbClr val="231F20"/>
                </a:solidFill>
                <a:latin typeface="Arial"/>
                <a:cs typeface="Arial"/>
              </a:rPr>
              <a:t>be</a:t>
            </a:r>
            <a:r>
              <a:rPr sz="1200" spc="-5" dirty="0">
                <a:solidFill>
                  <a:srgbClr val="231F20"/>
                </a:solidFill>
                <a:latin typeface="Arial"/>
                <a:cs typeface="Arial"/>
              </a:rPr>
              <a:t> </a:t>
            </a:r>
            <a:r>
              <a:rPr sz="1200" dirty="0">
                <a:solidFill>
                  <a:srgbClr val="231F20"/>
                </a:solidFill>
                <a:latin typeface="Arial"/>
                <a:cs typeface="Arial"/>
              </a:rPr>
              <a:t>kept</a:t>
            </a:r>
            <a:r>
              <a:rPr sz="1200" spc="-5" dirty="0">
                <a:solidFill>
                  <a:srgbClr val="231F20"/>
                </a:solidFill>
                <a:latin typeface="Arial"/>
                <a:cs typeface="Arial"/>
              </a:rPr>
              <a:t> </a:t>
            </a:r>
            <a:r>
              <a:rPr sz="1200" dirty="0">
                <a:solidFill>
                  <a:srgbClr val="231F20"/>
                </a:solidFill>
                <a:latin typeface="Arial"/>
                <a:cs typeface="Arial"/>
              </a:rPr>
              <a:t>at</a:t>
            </a:r>
            <a:r>
              <a:rPr sz="1200" spc="-5" dirty="0">
                <a:solidFill>
                  <a:srgbClr val="231F20"/>
                </a:solidFill>
                <a:latin typeface="Arial"/>
                <a:cs typeface="Arial"/>
              </a:rPr>
              <a:t> </a:t>
            </a:r>
            <a:r>
              <a:rPr sz="1200" dirty="0">
                <a:solidFill>
                  <a:srgbClr val="231F20"/>
                </a:solidFill>
                <a:latin typeface="Arial"/>
                <a:cs typeface="Arial"/>
              </a:rPr>
              <a:t>a</a:t>
            </a:r>
            <a:r>
              <a:rPr sz="1200" spc="-5" dirty="0">
                <a:solidFill>
                  <a:srgbClr val="231F20"/>
                </a:solidFill>
                <a:latin typeface="Arial"/>
                <a:cs typeface="Arial"/>
              </a:rPr>
              <a:t> </a:t>
            </a:r>
            <a:r>
              <a:rPr sz="1200" spc="-10" dirty="0">
                <a:solidFill>
                  <a:srgbClr val="231F20"/>
                </a:solidFill>
                <a:latin typeface="Arial"/>
                <a:cs typeface="Arial"/>
              </a:rPr>
              <a:t>2-</a:t>
            </a:r>
            <a:r>
              <a:rPr sz="1200" dirty="0">
                <a:solidFill>
                  <a:srgbClr val="231F20"/>
                </a:solidFill>
                <a:latin typeface="Arial"/>
                <a:cs typeface="Arial"/>
              </a:rPr>
              <a:t>2</a:t>
            </a:r>
            <a:r>
              <a:rPr sz="1200" spc="-5" dirty="0">
                <a:solidFill>
                  <a:srgbClr val="231F20"/>
                </a:solidFill>
                <a:latin typeface="Arial"/>
                <a:cs typeface="Arial"/>
              </a:rPr>
              <a:t> </a:t>
            </a:r>
            <a:r>
              <a:rPr sz="1200" dirty="0">
                <a:solidFill>
                  <a:srgbClr val="231F20"/>
                </a:solidFill>
                <a:latin typeface="Arial"/>
                <a:cs typeface="Arial"/>
              </a:rPr>
              <a:t>feet</a:t>
            </a:r>
            <a:r>
              <a:rPr sz="1200" spc="-10" dirty="0">
                <a:solidFill>
                  <a:srgbClr val="231F20"/>
                </a:solidFill>
                <a:latin typeface="Arial"/>
                <a:cs typeface="Arial"/>
              </a:rPr>
              <a:t> </a:t>
            </a:r>
            <a:r>
              <a:rPr sz="1200" dirty="0">
                <a:solidFill>
                  <a:srgbClr val="231F20"/>
                </a:solidFill>
                <a:latin typeface="Arial"/>
                <a:cs typeface="Arial"/>
              </a:rPr>
              <a:t>distance</a:t>
            </a:r>
            <a:r>
              <a:rPr sz="1200" spc="-5" dirty="0">
                <a:solidFill>
                  <a:srgbClr val="231F20"/>
                </a:solidFill>
                <a:latin typeface="Arial"/>
                <a:cs typeface="Arial"/>
              </a:rPr>
              <a:t> </a:t>
            </a:r>
            <a:r>
              <a:rPr sz="1200" dirty="0">
                <a:solidFill>
                  <a:srgbClr val="231F20"/>
                </a:solidFill>
                <a:latin typeface="Arial"/>
                <a:cs typeface="Arial"/>
              </a:rPr>
              <a:t>in</a:t>
            </a:r>
            <a:r>
              <a:rPr sz="1200" spc="-5" dirty="0">
                <a:solidFill>
                  <a:srgbClr val="231F20"/>
                </a:solidFill>
                <a:latin typeface="Arial"/>
                <a:cs typeface="Arial"/>
              </a:rPr>
              <a:t> </a:t>
            </a:r>
            <a:r>
              <a:rPr sz="1200" dirty="0">
                <a:solidFill>
                  <a:srgbClr val="231F20"/>
                </a:solidFill>
                <a:latin typeface="Arial"/>
                <a:cs typeface="Arial"/>
              </a:rPr>
              <a:t>front</a:t>
            </a:r>
            <a:r>
              <a:rPr sz="1200" spc="-5" dirty="0">
                <a:solidFill>
                  <a:srgbClr val="231F20"/>
                </a:solidFill>
                <a:latin typeface="Arial"/>
                <a:cs typeface="Arial"/>
              </a:rPr>
              <a:t> </a:t>
            </a:r>
            <a:r>
              <a:rPr sz="1200" dirty="0">
                <a:solidFill>
                  <a:srgbClr val="231F20"/>
                </a:solidFill>
                <a:latin typeface="Arial"/>
                <a:cs typeface="Arial"/>
              </a:rPr>
              <a:t>of</a:t>
            </a:r>
            <a:r>
              <a:rPr sz="1200" spc="-5"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dirty="0">
                <a:solidFill>
                  <a:srgbClr val="231F20"/>
                </a:solidFill>
                <a:latin typeface="Arial"/>
                <a:cs typeface="Arial"/>
              </a:rPr>
              <a:t>mobile</a:t>
            </a:r>
            <a:r>
              <a:rPr sz="1200" spc="-5" dirty="0">
                <a:solidFill>
                  <a:srgbClr val="231F20"/>
                </a:solidFill>
                <a:latin typeface="Arial"/>
                <a:cs typeface="Arial"/>
              </a:rPr>
              <a:t> </a:t>
            </a:r>
            <a:r>
              <a:rPr sz="1200" dirty="0">
                <a:solidFill>
                  <a:srgbClr val="231F20"/>
                </a:solidFill>
                <a:latin typeface="Arial"/>
                <a:cs typeface="Arial"/>
              </a:rPr>
              <a:t>van.</a:t>
            </a:r>
            <a:r>
              <a:rPr sz="1200" spc="-5"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spc="-25" dirty="0">
                <a:solidFill>
                  <a:srgbClr val="231F20"/>
                </a:solidFill>
                <a:latin typeface="Arial"/>
                <a:cs typeface="Arial"/>
              </a:rPr>
              <a:t>pa </a:t>
            </a:r>
            <a:r>
              <a:rPr sz="1200" dirty="0">
                <a:solidFill>
                  <a:srgbClr val="231F20"/>
                </a:solidFill>
                <a:latin typeface="Arial"/>
                <a:cs typeface="Arial"/>
              </a:rPr>
              <a:t>tient</a:t>
            </a:r>
            <a:r>
              <a:rPr sz="1200" spc="-15" dirty="0">
                <a:solidFill>
                  <a:srgbClr val="231F20"/>
                </a:solidFill>
                <a:latin typeface="Arial"/>
                <a:cs typeface="Arial"/>
              </a:rPr>
              <a:t> </a:t>
            </a:r>
            <a:r>
              <a:rPr sz="1200" dirty="0">
                <a:solidFill>
                  <a:srgbClr val="231F20"/>
                </a:solidFill>
                <a:latin typeface="Arial"/>
                <a:cs typeface="Arial"/>
              </a:rPr>
              <a:t>sitting</a:t>
            </a:r>
            <a:r>
              <a:rPr sz="1200" spc="-15" dirty="0">
                <a:solidFill>
                  <a:srgbClr val="231F20"/>
                </a:solidFill>
                <a:latin typeface="Arial"/>
                <a:cs typeface="Arial"/>
              </a:rPr>
              <a:t> </a:t>
            </a:r>
            <a:r>
              <a:rPr sz="1200" dirty="0">
                <a:solidFill>
                  <a:srgbClr val="231F20"/>
                </a:solidFill>
                <a:latin typeface="Arial"/>
                <a:cs typeface="Arial"/>
              </a:rPr>
              <a:t>on</a:t>
            </a:r>
            <a:r>
              <a:rPr sz="1200" spc="-10" dirty="0">
                <a:solidFill>
                  <a:srgbClr val="231F20"/>
                </a:solidFill>
                <a:latin typeface="Arial"/>
                <a:cs typeface="Arial"/>
              </a:rPr>
              <a:t> </a:t>
            </a:r>
            <a:r>
              <a:rPr sz="1200" dirty="0">
                <a:solidFill>
                  <a:srgbClr val="231F20"/>
                </a:solidFill>
                <a:latin typeface="Arial"/>
                <a:cs typeface="Arial"/>
              </a:rPr>
              <a:t>these</a:t>
            </a:r>
            <a:r>
              <a:rPr sz="1200" spc="-15" dirty="0">
                <a:solidFill>
                  <a:srgbClr val="231F20"/>
                </a:solidFill>
                <a:latin typeface="Arial"/>
                <a:cs typeface="Arial"/>
              </a:rPr>
              <a:t> </a:t>
            </a:r>
            <a:r>
              <a:rPr sz="1200" dirty="0">
                <a:solidFill>
                  <a:srgbClr val="231F20"/>
                </a:solidFill>
                <a:latin typeface="Arial"/>
                <a:cs typeface="Arial"/>
              </a:rPr>
              <a:t>chairs</a:t>
            </a:r>
            <a:r>
              <a:rPr sz="1200" spc="-15"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be</a:t>
            </a:r>
            <a:r>
              <a:rPr sz="1200" spc="-15" dirty="0">
                <a:solidFill>
                  <a:srgbClr val="231F20"/>
                </a:solidFill>
                <a:latin typeface="Arial"/>
                <a:cs typeface="Arial"/>
              </a:rPr>
              <a:t> </a:t>
            </a:r>
            <a:r>
              <a:rPr sz="1200" dirty="0">
                <a:solidFill>
                  <a:srgbClr val="231F20"/>
                </a:solidFill>
                <a:latin typeface="Arial"/>
                <a:cs typeface="Arial"/>
              </a:rPr>
              <a:t>checked</a:t>
            </a:r>
            <a:r>
              <a:rPr sz="1200" spc="-10" dirty="0">
                <a:solidFill>
                  <a:srgbClr val="231F20"/>
                </a:solidFill>
                <a:latin typeface="Arial"/>
                <a:cs typeface="Arial"/>
              </a:rPr>
              <a:t> sequentially.</a:t>
            </a:r>
            <a:endParaRPr sz="1200" dirty="0">
              <a:latin typeface="Arial"/>
              <a:cs typeface="Arial"/>
            </a:endParaRPr>
          </a:p>
          <a:p>
            <a:pPr marL="254635" indent="-241935">
              <a:lnSpc>
                <a:spcPct val="100000"/>
              </a:lnSpc>
              <a:buAutoNum type="alphaLcParenR"/>
              <a:tabLst>
                <a:tab pos="254635" algn="l"/>
              </a:tabLst>
            </a:pPr>
            <a:r>
              <a:rPr sz="1200" dirty="0">
                <a:solidFill>
                  <a:srgbClr val="231F20"/>
                </a:solidFill>
                <a:latin typeface="Arial"/>
                <a:cs typeface="Arial"/>
              </a:rPr>
              <a:t>Patients</a:t>
            </a:r>
            <a:r>
              <a:rPr sz="1200" spc="-10" dirty="0">
                <a:solidFill>
                  <a:srgbClr val="231F20"/>
                </a:solidFill>
                <a:latin typeface="Arial"/>
                <a:cs typeface="Arial"/>
              </a:rPr>
              <a:t> </a:t>
            </a:r>
            <a:r>
              <a:rPr sz="1200" dirty="0">
                <a:solidFill>
                  <a:srgbClr val="231F20"/>
                </a:solidFill>
                <a:latin typeface="Arial"/>
                <a:cs typeface="Arial"/>
              </a:rPr>
              <a:t>who</a:t>
            </a:r>
            <a:r>
              <a:rPr sz="1200" spc="-10" dirty="0">
                <a:solidFill>
                  <a:srgbClr val="231F20"/>
                </a:solidFill>
                <a:latin typeface="Arial"/>
                <a:cs typeface="Arial"/>
              </a:rPr>
              <a:t> </a:t>
            </a:r>
            <a:r>
              <a:rPr sz="1200" dirty="0">
                <a:solidFill>
                  <a:srgbClr val="231F20"/>
                </a:solidFill>
                <a:latin typeface="Arial"/>
                <a:cs typeface="Arial"/>
              </a:rPr>
              <a:t>come</a:t>
            </a:r>
            <a:r>
              <a:rPr sz="1200" spc="-10" dirty="0">
                <a:solidFill>
                  <a:srgbClr val="231F20"/>
                </a:solidFill>
                <a:latin typeface="Arial"/>
                <a:cs typeface="Arial"/>
              </a:rPr>
              <a:t> </a:t>
            </a:r>
            <a:r>
              <a:rPr sz="1200" dirty="0">
                <a:solidFill>
                  <a:srgbClr val="231F20"/>
                </a:solidFill>
                <a:latin typeface="Arial"/>
                <a:cs typeface="Arial"/>
              </a:rPr>
              <a:t>for</a:t>
            </a:r>
            <a:r>
              <a:rPr sz="1200" spc="-10" dirty="0">
                <a:solidFill>
                  <a:srgbClr val="231F20"/>
                </a:solidFill>
                <a:latin typeface="Arial"/>
                <a:cs typeface="Arial"/>
              </a:rPr>
              <a:t> </a:t>
            </a:r>
            <a:r>
              <a:rPr sz="1200" dirty="0">
                <a:solidFill>
                  <a:srgbClr val="231F20"/>
                </a:solidFill>
                <a:latin typeface="Arial"/>
                <a:cs typeface="Arial"/>
              </a:rPr>
              <a:t>examination</a:t>
            </a:r>
            <a:r>
              <a:rPr sz="1200" spc="-10" dirty="0">
                <a:solidFill>
                  <a:srgbClr val="231F20"/>
                </a:solidFill>
                <a:latin typeface="Arial"/>
                <a:cs typeface="Arial"/>
              </a:rPr>
              <a:t> </a:t>
            </a:r>
            <a:r>
              <a:rPr sz="1200" dirty="0">
                <a:solidFill>
                  <a:srgbClr val="231F20"/>
                </a:solidFill>
                <a:latin typeface="Arial"/>
                <a:cs typeface="Arial"/>
              </a:rPr>
              <a:t>should</a:t>
            </a:r>
            <a:r>
              <a:rPr sz="1200" spc="-10" dirty="0">
                <a:solidFill>
                  <a:srgbClr val="231F20"/>
                </a:solidFill>
                <a:latin typeface="Arial"/>
                <a:cs typeface="Arial"/>
              </a:rPr>
              <a:t> </a:t>
            </a:r>
            <a:r>
              <a:rPr sz="1200" dirty="0">
                <a:solidFill>
                  <a:srgbClr val="231F20"/>
                </a:solidFill>
                <a:latin typeface="Arial"/>
                <a:cs typeface="Arial"/>
              </a:rPr>
              <a:t>wear</a:t>
            </a:r>
            <a:r>
              <a:rPr sz="1200" spc="-10" dirty="0">
                <a:solidFill>
                  <a:srgbClr val="231F20"/>
                </a:solidFill>
                <a:latin typeface="Arial"/>
                <a:cs typeface="Arial"/>
              </a:rPr>
              <a:t> </a:t>
            </a:r>
            <a:r>
              <a:rPr sz="1200" dirty="0">
                <a:solidFill>
                  <a:srgbClr val="231F20"/>
                </a:solidFill>
                <a:latin typeface="Arial"/>
                <a:cs typeface="Arial"/>
              </a:rPr>
              <a:t>a</a:t>
            </a:r>
            <a:r>
              <a:rPr sz="1200" spc="-10" dirty="0">
                <a:solidFill>
                  <a:srgbClr val="231F20"/>
                </a:solidFill>
                <a:latin typeface="Arial"/>
                <a:cs typeface="Arial"/>
              </a:rPr>
              <a:t> </a:t>
            </a:r>
            <a:r>
              <a:rPr sz="1200" dirty="0">
                <a:solidFill>
                  <a:srgbClr val="231F20"/>
                </a:solidFill>
                <a:latin typeface="Arial"/>
                <a:cs typeface="Arial"/>
              </a:rPr>
              <a:t>mask</a:t>
            </a:r>
            <a:r>
              <a:rPr sz="1200" spc="-10" dirty="0">
                <a:solidFill>
                  <a:srgbClr val="231F20"/>
                </a:solidFill>
                <a:latin typeface="Arial"/>
                <a:cs typeface="Arial"/>
              </a:rPr>
              <a:t> </a:t>
            </a:r>
            <a:r>
              <a:rPr sz="1200" dirty="0">
                <a:solidFill>
                  <a:srgbClr val="231F20"/>
                </a:solidFill>
                <a:latin typeface="Arial"/>
                <a:cs typeface="Arial"/>
              </a:rPr>
              <a:t>or</a:t>
            </a:r>
            <a:r>
              <a:rPr sz="1200" spc="-10" dirty="0">
                <a:solidFill>
                  <a:srgbClr val="231F20"/>
                </a:solidFill>
                <a:latin typeface="Arial"/>
                <a:cs typeface="Arial"/>
              </a:rPr>
              <a:t> handkerchief.</a:t>
            </a:r>
            <a:endParaRPr sz="1200" dirty="0">
              <a:latin typeface="Arial"/>
              <a:cs typeface="Arial"/>
            </a:endParaRPr>
          </a:p>
          <a:p>
            <a:pPr marL="253365" marR="157480" indent="-241300">
              <a:lnSpc>
                <a:spcPct val="100000"/>
              </a:lnSpc>
              <a:buAutoNum type="alphaLcParenR"/>
              <a:tabLst>
                <a:tab pos="253365" algn="l"/>
              </a:tabLst>
            </a:pPr>
            <a:r>
              <a:rPr sz="1200" dirty="0">
                <a:solidFill>
                  <a:srgbClr val="231F20"/>
                </a:solidFill>
                <a:latin typeface="Arial"/>
                <a:cs typeface="Arial"/>
              </a:rPr>
              <a:t>During</a:t>
            </a:r>
            <a:r>
              <a:rPr sz="1200" spc="-30"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lockdown,</a:t>
            </a:r>
            <a:r>
              <a:rPr sz="1200" spc="-15" dirty="0">
                <a:solidFill>
                  <a:srgbClr val="231F20"/>
                </a:solidFill>
                <a:latin typeface="Arial"/>
                <a:cs typeface="Arial"/>
              </a:rPr>
              <a:t> </a:t>
            </a:r>
            <a:r>
              <a:rPr sz="1200" dirty="0">
                <a:solidFill>
                  <a:srgbClr val="231F20"/>
                </a:solidFill>
                <a:latin typeface="Arial"/>
                <a:cs typeface="Arial"/>
              </a:rPr>
              <a:t>everyone</a:t>
            </a:r>
            <a:r>
              <a:rPr sz="1200" spc="-20" dirty="0">
                <a:solidFill>
                  <a:srgbClr val="231F20"/>
                </a:solidFill>
                <a:latin typeface="Arial"/>
                <a:cs typeface="Arial"/>
              </a:rPr>
              <a:t> </a:t>
            </a:r>
            <a:r>
              <a:rPr sz="1200" dirty="0">
                <a:solidFill>
                  <a:srgbClr val="231F20"/>
                </a:solidFill>
                <a:latin typeface="Arial"/>
                <a:cs typeface="Arial"/>
              </a:rPr>
              <a:t>should</a:t>
            </a:r>
            <a:r>
              <a:rPr sz="1200" spc="-15" dirty="0">
                <a:solidFill>
                  <a:srgbClr val="231F20"/>
                </a:solidFill>
                <a:latin typeface="Arial"/>
                <a:cs typeface="Arial"/>
              </a:rPr>
              <a:t> </a:t>
            </a:r>
            <a:r>
              <a:rPr sz="1200" dirty="0">
                <a:solidFill>
                  <a:srgbClr val="231F20"/>
                </a:solidFill>
                <a:latin typeface="Arial"/>
                <a:cs typeface="Arial"/>
              </a:rPr>
              <a:t>ensure</a:t>
            </a:r>
            <a:r>
              <a:rPr sz="1200" spc="-15" dirty="0">
                <a:solidFill>
                  <a:srgbClr val="231F20"/>
                </a:solidFill>
                <a:latin typeface="Arial"/>
                <a:cs typeface="Arial"/>
              </a:rPr>
              <a:t> </a:t>
            </a:r>
            <a:r>
              <a:rPr sz="1200" dirty="0">
                <a:solidFill>
                  <a:srgbClr val="231F20"/>
                </a:solidFill>
                <a:latin typeface="Arial"/>
                <a:cs typeface="Arial"/>
              </a:rPr>
              <a:t>that</a:t>
            </a:r>
            <a:r>
              <a:rPr sz="1200" spc="-15" dirty="0">
                <a:solidFill>
                  <a:srgbClr val="231F20"/>
                </a:solidFill>
                <a:latin typeface="Arial"/>
                <a:cs typeface="Arial"/>
              </a:rPr>
              <a:t> </a:t>
            </a:r>
            <a:r>
              <a:rPr sz="1200" dirty="0">
                <a:solidFill>
                  <a:srgbClr val="231F20"/>
                </a:solidFill>
                <a:latin typeface="Arial"/>
                <a:cs typeface="Arial"/>
              </a:rPr>
              <a:t>this</a:t>
            </a:r>
            <a:r>
              <a:rPr sz="1200" spc="-20" dirty="0">
                <a:solidFill>
                  <a:srgbClr val="231F20"/>
                </a:solidFill>
                <a:latin typeface="Arial"/>
                <a:cs typeface="Arial"/>
              </a:rPr>
              <a:t> </a:t>
            </a:r>
            <a:r>
              <a:rPr sz="1200" dirty="0">
                <a:solidFill>
                  <a:srgbClr val="231F20"/>
                </a:solidFill>
                <a:latin typeface="Arial"/>
                <a:cs typeface="Arial"/>
              </a:rPr>
              <a:t>service</a:t>
            </a:r>
            <a:r>
              <a:rPr sz="1200" spc="-15" dirty="0">
                <a:solidFill>
                  <a:srgbClr val="231F20"/>
                </a:solidFill>
                <a:latin typeface="Arial"/>
                <a:cs typeface="Arial"/>
              </a:rPr>
              <a:t> </a:t>
            </a:r>
            <a:r>
              <a:rPr sz="1200" dirty="0">
                <a:solidFill>
                  <a:srgbClr val="231F20"/>
                </a:solidFill>
                <a:latin typeface="Arial"/>
                <a:cs typeface="Arial"/>
              </a:rPr>
              <a:t>is</a:t>
            </a:r>
            <a:r>
              <a:rPr sz="1200" spc="-15" dirty="0">
                <a:solidFill>
                  <a:srgbClr val="231F20"/>
                </a:solidFill>
                <a:latin typeface="Arial"/>
                <a:cs typeface="Arial"/>
              </a:rPr>
              <a:t> </a:t>
            </a:r>
            <a:r>
              <a:rPr sz="1200" dirty="0">
                <a:solidFill>
                  <a:srgbClr val="231F20"/>
                </a:solidFill>
                <a:latin typeface="Arial"/>
                <a:cs typeface="Arial"/>
              </a:rPr>
              <a:t>availed</a:t>
            </a:r>
            <a:r>
              <a:rPr sz="1200" spc="-15" dirty="0">
                <a:solidFill>
                  <a:srgbClr val="231F20"/>
                </a:solidFill>
                <a:latin typeface="Arial"/>
                <a:cs typeface="Arial"/>
              </a:rPr>
              <a:t> </a:t>
            </a:r>
            <a:r>
              <a:rPr sz="1200" spc="-25" dirty="0">
                <a:solidFill>
                  <a:srgbClr val="231F20"/>
                </a:solidFill>
                <a:latin typeface="Arial"/>
                <a:cs typeface="Arial"/>
              </a:rPr>
              <a:t>by </a:t>
            </a:r>
            <a:r>
              <a:rPr sz="1200" dirty="0">
                <a:solidFill>
                  <a:srgbClr val="231F20"/>
                </a:solidFill>
                <a:latin typeface="Arial"/>
                <a:cs typeface="Arial"/>
              </a:rPr>
              <a:t>keeping</a:t>
            </a:r>
            <a:r>
              <a:rPr sz="1200" spc="-15" dirty="0">
                <a:solidFill>
                  <a:srgbClr val="231F20"/>
                </a:solidFill>
                <a:latin typeface="Arial"/>
                <a:cs typeface="Arial"/>
              </a:rPr>
              <a:t> </a:t>
            </a:r>
            <a:r>
              <a:rPr sz="1200" dirty="0">
                <a:solidFill>
                  <a:srgbClr val="231F20"/>
                </a:solidFill>
                <a:latin typeface="Arial"/>
                <a:cs typeface="Arial"/>
              </a:rPr>
              <a:t>a</a:t>
            </a:r>
            <a:r>
              <a:rPr sz="1200" spc="-15" dirty="0">
                <a:solidFill>
                  <a:srgbClr val="231F20"/>
                </a:solidFill>
                <a:latin typeface="Arial"/>
                <a:cs typeface="Arial"/>
              </a:rPr>
              <a:t> </a:t>
            </a:r>
            <a:r>
              <a:rPr sz="1200" dirty="0">
                <a:solidFill>
                  <a:srgbClr val="231F20"/>
                </a:solidFill>
                <a:latin typeface="Arial"/>
                <a:cs typeface="Arial"/>
              </a:rPr>
              <a:t>safe</a:t>
            </a:r>
            <a:r>
              <a:rPr sz="1200" spc="-15" dirty="0">
                <a:solidFill>
                  <a:srgbClr val="231F20"/>
                </a:solidFill>
                <a:latin typeface="Arial"/>
                <a:cs typeface="Arial"/>
              </a:rPr>
              <a:t> </a:t>
            </a:r>
            <a:r>
              <a:rPr sz="1200" spc="-10" dirty="0">
                <a:solidFill>
                  <a:srgbClr val="231F20"/>
                </a:solidFill>
                <a:latin typeface="Arial"/>
                <a:cs typeface="Arial"/>
              </a:rPr>
              <a:t>distance.</a:t>
            </a:r>
            <a:endParaRPr sz="1200" dirty="0">
              <a:latin typeface="Arial"/>
              <a:cs typeface="Arial"/>
            </a:endParaRPr>
          </a:p>
          <a:p>
            <a:pPr marL="253365" indent="-240665">
              <a:lnSpc>
                <a:spcPct val="100000"/>
              </a:lnSpc>
              <a:buAutoNum type="alphaLcParenR"/>
              <a:tabLst>
                <a:tab pos="253365" algn="l"/>
              </a:tabLst>
            </a:pPr>
            <a:r>
              <a:rPr sz="1200" dirty="0">
                <a:solidFill>
                  <a:srgbClr val="231F20"/>
                </a:solidFill>
                <a:latin typeface="Arial"/>
                <a:cs typeface="Arial"/>
              </a:rPr>
              <a:t>If</a:t>
            </a:r>
            <a:r>
              <a:rPr sz="1200" spc="-10" dirty="0">
                <a:solidFill>
                  <a:srgbClr val="231F20"/>
                </a:solidFill>
                <a:latin typeface="Arial"/>
                <a:cs typeface="Arial"/>
              </a:rPr>
              <a:t> </a:t>
            </a:r>
            <a:r>
              <a:rPr sz="1200" dirty="0">
                <a:solidFill>
                  <a:srgbClr val="231F20"/>
                </a:solidFill>
                <a:latin typeface="Arial"/>
                <a:cs typeface="Arial"/>
              </a:rPr>
              <a:t>there</a:t>
            </a:r>
            <a:r>
              <a:rPr sz="1200" spc="-10" dirty="0">
                <a:solidFill>
                  <a:srgbClr val="231F20"/>
                </a:solidFill>
                <a:latin typeface="Arial"/>
                <a:cs typeface="Arial"/>
              </a:rPr>
              <a:t> </a:t>
            </a:r>
            <a:r>
              <a:rPr sz="1200" dirty="0">
                <a:solidFill>
                  <a:srgbClr val="231F20"/>
                </a:solidFill>
                <a:latin typeface="Arial"/>
                <a:cs typeface="Arial"/>
              </a:rPr>
              <a:t>is</a:t>
            </a:r>
            <a:r>
              <a:rPr sz="1200" spc="-10" dirty="0">
                <a:solidFill>
                  <a:srgbClr val="231F20"/>
                </a:solidFill>
                <a:latin typeface="Arial"/>
                <a:cs typeface="Arial"/>
              </a:rPr>
              <a:t> </a:t>
            </a:r>
            <a:r>
              <a:rPr sz="1200" dirty="0">
                <a:solidFill>
                  <a:srgbClr val="231F20"/>
                </a:solidFill>
                <a:latin typeface="Arial"/>
                <a:cs typeface="Arial"/>
              </a:rPr>
              <a:t>any</a:t>
            </a:r>
            <a:r>
              <a:rPr sz="1200" spc="-10" dirty="0">
                <a:solidFill>
                  <a:srgbClr val="231F20"/>
                </a:solidFill>
                <a:latin typeface="Arial"/>
                <a:cs typeface="Arial"/>
              </a:rPr>
              <a:t> </a:t>
            </a:r>
            <a:r>
              <a:rPr sz="1200" dirty="0">
                <a:solidFill>
                  <a:srgbClr val="231F20"/>
                </a:solidFill>
                <a:latin typeface="Arial"/>
                <a:cs typeface="Arial"/>
              </a:rPr>
              <a:t>doubt,</a:t>
            </a:r>
            <a:r>
              <a:rPr sz="1200" spc="-5" dirty="0">
                <a:solidFill>
                  <a:srgbClr val="231F20"/>
                </a:solidFill>
                <a:latin typeface="Arial"/>
                <a:cs typeface="Arial"/>
              </a:rPr>
              <a:t> </a:t>
            </a:r>
            <a:r>
              <a:rPr sz="1200" dirty="0">
                <a:solidFill>
                  <a:srgbClr val="231F20"/>
                </a:solidFill>
                <a:latin typeface="Arial"/>
                <a:cs typeface="Arial"/>
              </a:rPr>
              <a:t>please</a:t>
            </a:r>
            <a:r>
              <a:rPr sz="1200" spc="-10" dirty="0">
                <a:solidFill>
                  <a:srgbClr val="231F20"/>
                </a:solidFill>
                <a:latin typeface="Arial"/>
                <a:cs typeface="Arial"/>
              </a:rPr>
              <a:t> </a:t>
            </a:r>
            <a:r>
              <a:rPr sz="1200" dirty="0">
                <a:solidFill>
                  <a:srgbClr val="231F20"/>
                </a:solidFill>
                <a:latin typeface="Arial"/>
                <a:cs typeface="Arial"/>
              </a:rPr>
              <a:t>contact</a:t>
            </a:r>
            <a:r>
              <a:rPr sz="1200" spc="-10" dirty="0">
                <a:solidFill>
                  <a:srgbClr val="231F20"/>
                </a:solidFill>
                <a:latin typeface="Arial"/>
                <a:cs typeface="Arial"/>
              </a:rPr>
              <a:t> </a:t>
            </a:r>
            <a:r>
              <a:rPr lang="en-GB" sz="1200" dirty="0">
                <a:solidFill>
                  <a:srgbClr val="231F20"/>
                </a:solidFill>
                <a:latin typeface="Arial"/>
                <a:cs typeface="Arial"/>
              </a:rPr>
              <a:t>DR.SUREKHA MENDHE</a:t>
            </a:r>
            <a:r>
              <a:rPr sz="1200" spc="-10" dirty="0">
                <a:solidFill>
                  <a:srgbClr val="231F20"/>
                </a:solidFill>
                <a:latin typeface="Arial"/>
                <a:cs typeface="Arial"/>
              </a:rPr>
              <a:t>.</a:t>
            </a:r>
            <a:r>
              <a:rPr lang="en-GB" sz="1200" spc="-10" dirty="0">
                <a:solidFill>
                  <a:srgbClr val="231F20"/>
                </a:solidFill>
                <a:latin typeface="Arial"/>
                <a:cs typeface="Arial"/>
              </a:rPr>
              <a:t>(9423749600)</a:t>
            </a:r>
            <a:endParaRPr sz="1200" dirty="0">
              <a:latin typeface="Arial"/>
              <a:cs typeface="Arial"/>
            </a:endParaRPr>
          </a:p>
        </p:txBody>
      </p:sp>
      <p:sp>
        <p:nvSpPr>
          <p:cNvPr id="3" name="object 3"/>
          <p:cNvSpPr txBox="1"/>
          <p:nvPr/>
        </p:nvSpPr>
        <p:spPr>
          <a:xfrm>
            <a:off x="901700" y="8145217"/>
            <a:ext cx="5675630" cy="1423467"/>
          </a:xfrm>
          <a:prstGeom prst="rect">
            <a:avLst/>
          </a:prstGeom>
        </p:spPr>
        <p:txBody>
          <a:bodyPr vert="horz" wrap="square" lIns="0" tIns="12700" rIns="0" bIns="0" rtlCol="0">
            <a:spAutoFit/>
          </a:bodyPr>
          <a:lstStyle/>
          <a:p>
            <a:pPr marL="228600">
              <a:lnSpc>
                <a:spcPct val="100000"/>
              </a:lnSpc>
              <a:spcBef>
                <a:spcPts val="100"/>
              </a:spcBef>
            </a:pPr>
            <a:r>
              <a:rPr sz="2000" b="1" dirty="0">
                <a:solidFill>
                  <a:srgbClr val="3E96D2"/>
                </a:solidFill>
                <a:latin typeface="Arial"/>
                <a:cs typeface="Arial"/>
              </a:rPr>
              <a:t>12.</a:t>
            </a:r>
            <a:r>
              <a:rPr sz="2000" b="1" spc="-45" dirty="0">
                <a:solidFill>
                  <a:srgbClr val="3E96D2"/>
                </a:solidFill>
                <a:latin typeface="Arial"/>
                <a:cs typeface="Arial"/>
              </a:rPr>
              <a:t> </a:t>
            </a:r>
            <a:r>
              <a:rPr sz="2000" b="1" dirty="0">
                <a:solidFill>
                  <a:srgbClr val="3E96D2"/>
                </a:solidFill>
                <a:latin typeface="Arial"/>
                <a:cs typeface="Arial"/>
              </a:rPr>
              <a:t>Press</a:t>
            </a:r>
            <a:r>
              <a:rPr sz="2000" b="1" spc="-45" dirty="0">
                <a:solidFill>
                  <a:srgbClr val="3E96D2"/>
                </a:solidFill>
                <a:latin typeface="Arial"/>
                <a:cs typeface="Arial"/>
              </a:rPr>
              <a:t> </a:t>
            </a:r>
            <a:r>
              <a:rPr sz="2000" b="1" dirty="0">
                <a:solidFill>
                  <a:srgbClr val="3E96D2"/>
                </a:solidFill>
                <a:latin typeface="Arial"/>
                <a:cs typeface="Arial"/>
              </a:rPr>
              <a:t>Note</a:t>
            </a:r>
            <a:r>
              <a:rPr sz="2000" b="1" spc="-45" dirty="0">
                <a:solidFill>
                  <a:srgbClr val="3E96D2"/>
                </a:solidFill>
                <a:latin typeface="Arial"/>
                <a:cs typeface="Arial"/>
              </a:rPr>
              <a:t> </a:t>
            </a:r>
            <a:r>
              <a:rPr sz="2000" b="1" spc="-50" dirty="0">
                <a:solidFill>
                  <a:srgbClr val="3E96D2"/>
                </a:solidFill>
                <a:latin typeface="Arial"/>
                <a:cs typeface="Arial"/>
              </a:rPr>
              <a:t>:</a:t>
            </a:r>
            <a:endParaRPr sz="2000" dirty="0">
              <a:latin typeface="Arial"/>
              <a:cs typeface="Arial"/>
            </a:endParaRPr>
          </a:p>
          <a:p>
            <a:pPr marL="12700">
              <a:lnSpc>
                <a:spcPct val="100000"/>
              </a:lnSpc>
              <a:spcBef>
                <a:spcPts val="1280"/>
              </a:spcBef>
            </a:pPr>
            <a:r>
              <a:rPr sz="1200" dirty="0">
                <a:solidFill>
                  <a:srgbClr val="231F20"/>
                </a:solidFill>
                <a:latin typeface="Arial"/>
                <a:cs typeface="Arial"/>
              </a:rPr>
              <a:t>“Doctor at your door </a:t>
            </a:r>
            <a:r>
              <a:rPr sz="1200" spc="-10" dirty="0">
                <a:solidFill>
                  <a:srgbClr val="231F20"/>
                </a:solidFill>
                <a:latin typeface="Arial"/>
                <a:cs typeface="Arial"/>
              </a:rPr>
              <a:t>step”</a:t>
            </a:r>
            <a:endParaRPr sz="1200" dirty="0">
              <a:latin typeface="Arial"/>
              <a:cs typeface="Arial"/>
            </a:endParaRPr>
          </a:p>
          <a:p>
            <a:pPr>
              <a:lnSpc>
                <a:spcPct val="100000"/>
              </a:lnSpc>
              <a:spcBef>
                <a:spcPts val="60"/>
              </a:spcBef>
            </a:pPr>
            <a:endParaRPr sz="1200" dirty="0">
              <a:latin typeface="Arial"/>
              <a:cs typeface="Arial"/>
            </a:endParaRPr>
          </a:p>
          <a:p>
            <a:pPr marL="12700" marR="5080" indent="41910">
              <a:lnSpc>
                <a:spcPct val="100000"/>
              </a:lnSpc>
            </a:pPr>
            <a:r>
              <a:rPr lang="en-GB" sz="1200" dirty="0">
                <a:solidFill>
                  <a:srgbClr val="231F20"/>
                </a:solidFill>
                <a:latin typeface="Arial"/>
                <a:cs typeface="Arial"/>
              </a:rPr>
              <a:t>Vaishnavi Trust </a:t>
            </a:r>
            <a:r>
              <a:rPr sz="1200" dirty="0">
                <a:solidFill>
                  <a:srgbClr val="231F20"/>
                </a:solidFill>
                <a:latin typeface="Arial"/>
                <a:cs typeface="Arial"/>
              </a:rPr>
              <a:t>has</a:t>
            </a:r>
            <a:r>
              <a:rPr sz="1200" spc="-5" dirty="0">
                <a:solidFill>
                  <a:srgbClr val="231F20"/>
                </a:solidFill>
                <a:latin typeface="Arial"/>
                <a:cs typeface="Arial"/>
              </a:rPr>
              <a:t> </a:t>
            </a:r>
            <a:r>
              <a:rPr sz="1200" dirty="0">
                <a:solidFill>
                  <a:srgbClr val="231F20"/>
                </a:solidFill>
                <a:latin typeface="Arial"/>
                <a:cs typeface="Arial"/>
              </a:rPr>
              <a:t>decided to</a:t>
            </a:r>
            <a:r>
              <a:rPr sz="1200" spc="-5" dirty="0">
                <a:solidFill>
                  <a:srgbClr val="231F20"/>
                </a:solidFill>
                <a:latin typeface="Arial"/>
                <a:cs typeface="Arial"/>
              </a:rPr>
              <a:t> </a:t>
            </a:r>
            <a:r>
              <a:rPr sz="1200" dirty="0">
                <a:solidFill>
                  <a:srgbClr val="231F20"/>
                </a:solidFill>
                <a:latin typeface="Arial"/>
                <a:cs typeface="Arial"/>
              </a:rPr>
              <a:t>implement</a:t>
            </a:r>
            <a:r>
              <a:rPr sz="1200" spc="-5" dirty="0">
                <a:solidFill>
                  <a:srgbClr val="231F20"/>
                </a:solidFill>
                <a:latin typeface="Arial"/>
                <a:cs typeface="Arial"/>
              </a:rPr>
              <a:t> </a:t>
            </a:r>
            <a:r>
              <a:rPr sz="1200" dirty="0">
                <a:solidFill>
                  <a:srgbClr val="231F20"/>
                </a:solidFill>
                <a:latin typeface="Arial"/>
                <a:cs typeface="Arial"/>
              </a:rPr>
              <a:t>the “Doctor</a:t>
            </a:r>
            <a:r>
              <a:rPr sz="1200" spc="-5" dirty="0">
                <a:solidFill>
                  <a:srgbClr val="231F20"/>
                </a:solidFill>
                <a:latin typeface="Arial"/>
                <a:cs typeface="Arial"/>
              </a:rPr>
              <a:t> </a:t>
            </a:r>
            <a:r>
              <a:rPr sz="1200" dirty="0">
                <a:solidFill>
                  <a:srgbClr val="231F20"/>
                </a:solidFill>
                <a:latin typeface="Arial"/>
                <a:cs typeface="Arial"/>
              </a:rPr>
              <a:t>at</a:t>
            </a:r>
            <a:r>
              <a:rPr sz="1200" spc="-5" dirty="0">
                <a:solidFill>
                  <a:srgbClr val="231F20"/>
                </a:solidFill>
                <a:latin typeface="Arial"/>
                <a:cs typeface="Arial"/>
              </a:rPr>
              <a:t> </a:t>
            </a:r>
            <a:r>
              <a:rPr sz="1200" dirty="0">
                <a:solidFill>
                  <a:srgbClr val="231F20"/>
                </a:solidFill>
                <a:latin typeface="Arial"/>
                <a:cs typeface="Arial"/>
              </a:rPr>
              <a:t>your</a:t>
            </a:r>
            <a:r>
              <a:rPr sz="1200" spc="330" dirty="0">
                <a:solidFill>
                  <a:srgbClr val="231F20"/>
                </a:solidFill>
                <a:latin typeface="Arial"/>
                <a:cs typeface="Arial"/>
              </a:rPr>
              <a:t> </a:t>
            </a:r>
            <a:r>
              <a:rPr sz="1200" dirty="0">
                <a:solidFill>
                  <a:srgbClr val="231F20"/>
                </a:solidFill>
                <a:latin typeface="Arial"/>
                <a:cs typeface="Arial"/>
              </a:rPr>
              <a:t>Door step”</a:t>
            </a:r>
            <a:r>
              <a:rPr sz="1200" spc="-5" dirty="0">
                <a:solidFill>
                  <a:srgbClr val="231F20"/>
                </a:solidFill>
                <a:latin typeface="Arial"/>
                <a:cs typeface="Arial"/>
              </a:rPr>
              <a:t> </a:t>
            </a:r>
            <a:r>
              <a:rPr sz="1200" dirty="0">
                <a:solidFill>
                  <a:srgbClr val="231F20"/>
                </a:solidFill>
                <a:latin typeface="Arial"/>
                <a:cs typeface="Arial"/>
              </a:rPr>
              <a:t>program</a:t>
            </a:r>
            <a:r>
              <a:rPr sz="1200" spc="-5" dirty="0">
                <a:solidFill>
                  <a:srgbClr val="231F20"/>
                </a:solidFill>
                <a:latin typeface="Arial"/>
                <a:cs typeface="Arial"/>
              </a:rPr>
              <a:t> </a:t>
            </a:r>
            <a:r>
              <a:rPr sz="1200" dirty="0">
                <a:solidFill>
                  <a:srgbClr val="231F20"/>
                </a:solidFill>
                <a:latin typeface="Arial"/>
                <a:cs typeface="Arial"/>
              </a:rPr>
              <a:t>in our</a:t>
            </a:r>
            <a:r>
              <a:rPr sz="1200" spc="-5" dirty="0">
                <a:solidFill>
                  <a:srgbClr val="231F20"/>
                </a:solidFill>
                <a:latin typeface="Arial"/>
                <a:cs typeface="Arial"/>
              </a:rPr>
              <a:t> </a:t>
            </a:r>
            <a:r>
              <a:rPr sz="1200" spc="-20" dirty="0">
                <a:solidFill>
                  <a:srgbClr val="231F20"/>
                </a:solidFill>
                <a:latin typeface="Arial"/>
                <a:cs typeface="Arial"/>
              </a:rPr>
              <a:t>city </a:t>
            </a:r>
            <a:r>
              <a:rPr sz="1200" dirty="0">
                <a:solidFill>
                  <a:srgbClr val="231F20"/>
                </a:solidFill>
                <a:latin typeface="Arial"/>
                <a:cs typeface="Arial"/>
              </a:rPr>
              <a:t>with</a:t>
            </a:r>
            <a:r>
              <a:rPr sz="1200" spc="-15"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help</a:t>
            </a:r>
            <a:r>
              <a:rPr sz="1200" spc="-10" dirty="0">
                <a:solidFill>
                  <a:srgbClr val="231F20"/>
                </a:solidFill>
                <a:latin typeface="Arial"/>
                <a:cs typeface="Arial"/>
              </a:rPr>
              <a:t> </a:t>
            </a:r>
            <a:r>
              <a:rPr sz="1200" dirty="0">
                <a:solidFill>
                  <a:srgbClr val="231F20"/>
                </a:solidFill>
                <a:latin typeface="Arial"/>
                <a:cs typeface="Arial"/>
              </a:rPr>
              <a:t>of</a:t>
            </a:r>
            <a:r>
              <a:rPr sz="1200" spc="-15" dirty="0">
                <a:solidFill>
                  <a:srgbClr val="231F20"/>
                </a:solidFill>
                <a:latin typeface="Arial"/>
                <a:cs typeface="Arial"/>
              </a:rPr>
              <a:t> </a:t>
            </a:r>
            <a:r>
              <a:rPr sz="1200" dirty="0">
                <a:solidFill>
                  <a:srgbClr val="231F20"/>
                </a:solidFill>
                <a:latin typeface="Arial"/>
                <a:cs typeface="Arial"/>
              </a:rPr>
              <a:t>———</a:t>
            </a:r>
            <a:r>
              <a:rPr sz="1200" spc="-15" dirty="0">
                <a:solidFill>
                  <a:srgbClr val="231F20"/>
                </a:solidFill>
                <a:latin typeface="Arial"/>
                <a:cs typeface="Arial"/>
              </a:rPr>
              <a:t> </a:t>
            </a:r>
            <a:r>
              <a:rPr sz="1200" dirty="0">
                <a:solidFill>
                  <a:srgbClr val="231F20"/>
                </a:solidFill>
                <a:latin typeface="Arial"/>
                <a:cs typeface="Arial"/>
              </a:rPr>
              <a:t>organisation</a:t>
            </a:r>
            <a:r>
              <a:rPr sz="1200" spc="-10" dirty="0">
                <a:solidFill>
                  <a:srgbClr val="231F20"/>
                </a:solidFill>
                <a:latin typeface="Arial"/>
                <a:cs typeface="Arial"/>
              </a:rPr>
              <a:t> </a:t>
            </a:r>
            <a:r>
              <a:rPr sz="1200" dirty="0">
                <a:solidFill>
                  <a:srgbClr val="231F20"/>
                </a:solidFill>
                <a:latin typeface="Arial"/>
                <a:cs typeface="Arial"/>
              </a:rPr>
              <a:t>through</a:t>
            </a:r>
            <a:r>
              <a:rPr sz="1200" spc="-15" dirty="0">
                <a:solidFill>
                  <a:srgbClr val="231F20"/>
                </a:solidFill>
                <a:latin typeface="Arial"/>
                <a:cs typeface="Arial"/>
              </a:rPr>
              <a:t> </a:t>
            </a:r>
            <a:r>
              <a:rPr sz="1200" dirty="0">
                <a:solidFill>
                  <a:srgbClr val="231F20"/>
                </a:solidFill>
                <a:latin typeface="Arial"/>
                <a:cs typeface="Arial"/>
              </a:rPr>
              <a:t>a</a:t>
            </a:r>
            <a:r>
              <a:rPr sz="1200" spc="-10" dirty="0">
                <a:solidFill>
                  <a:srgbClr val="231F20"/>
                </a:solidFill>
                <a:latin typeface="Arial"/>
                <a:cs typeface="Arial"/>
              </a:rPr>
              <a:t> </a:t>
            </a:r>
            <a:r>
              <a:rPr sz="1200" dirty="0">
                <a:solidFill>
                  <a:srgbClr val="231F20"/>
                </a:solidFill>
                <a:latin typeface="Arial"/>
                <a:cs typeface="Arial"/>
              </a:rPr>
              <a:t>mobile</a:t>
            </a:r>
            <a:r>
              <a:rPr sz="1200" spc="-15" dirty="0">
                <a:solidFill>
                  <a:srgbClr val="231F20"/>
                </a:solidFill>
                <a:latin typeface="Arial"/>
                <a:cs typeface="Arial"/>
              </a:rPr>
              <a:t> </a:t>
            </a:r>
            <a:r>
              <a:rPr sz="1200" dirty="0">
                <a:solidFill>
                  <a:srgbClr val="231F20"/>
                </a:solidFill>
                <a:latin typeface="Arial"/>
                <a:cs typeface="Arial"/>
              </a:rPr>
              <a:t>dispensary</a:t>
            </a:r>
            <a:r>
              <a:rPr sz="1200" spc="-15" dirty="0">
                <a:solidFill>
                  <a:srgbClr val="231F20"/>
                </a:solidFill>
                <a:latin typeface="Arial"/>
                <a:cs typeface="Arial"/>
              </a:rPr>
              <a:t> </a:t>
            </a:r>
            <a:r>
              <a:rPr sz="1200" dirty="0">
                <a:solidFill>
                  <a:srgbClr val="231F20"/>
                </a:solidFill>
                <a:latin typeface="Arial"/>
                <a:cs typeface="Arial"/>
              </a:rPr>
              <a:t>van.</a:t>
            </a:r>
            <a:r>
              <a:rPr sz="1200" spc="-10" dirty="0">
                <a:solidFill>
                  <a:srgbClr val="231F20"/>
                </a:solidFill>
                <a:latin typeface="Arial"/>
                <a:cs typeface="Arial"/>
              </a:rPr>
              <a:t> </a:t>
            </a:r>
            <a:r>
              <a:rPr lang="en-GB" sz="1200" dirty="0">
                <a:solidFill>
                  <a:srgbClr val="231F20"/>
                </a:solidFill>
                <a:latin typeface="Arial"/>
                <a:cs typeface="Arial"/>
              </a:rPr>
              <a:t>Vaishnavi Trust </a:t>
            </a:r>
            <a:r>
              <a:rPr sz="1200" spc="-15" dirty="0">
                <a:solidFill>
                  <a:srgbClr val="231F20"/>
                </a:solidFill>
                <a:latin typeface="Arial"/>
                <a:cs typeface="Arial"/>
              </a:rPr>
              <a:t> </a:t>
            </a:r>
            <a:r>
              <a:rPr sz="1200" dirty="0">
                <a:solidFill>
                  <a:srgbClr val="231F20"/>
                </a:solidFill>
                <a:latin typeface="Arial"/>
                <a:cs typeface="Arial"/>
              </a:rPr>
              <a:t>local</a:t>
            </a:r>
            <a:r>
              <a:rPr sz="1200" spc="-10" dirty="0">
                <a:solidFill>
                  <a:srgbClr val="231F20"/>
                </a:solidFill>
                <a:latin typeface="Arial"/>
                <a:cs typeface="Arial"/>
              </a:rPr>
              <a:t> </a:t>
            </a:r>
            <a:r>
              <a:rPr sz="1200" spc="-20" dirty="0">
                <a:solidFill>
                  <a:srgbClr val="231F20"/>
                </a:solidFill>
                <a:latin typeface="Arial"/>
                <a:cs typeface="Arial"/>
              </a:rPr>
              <a:t>vol- </a:t>
            </a:r>
            <a:r>
              <a:rPr sz="1200" dirty="0">
                <a:solidFill>
                  <a:srgbClr val="231F20"/>
                </a:solidFill>
                <a:latin typeface="Arial"/>
                <a:cs typeface="Arial"/>
              </a:rPr>
              <a:t>unteers</a:t>
            </a:r>
            <a:r>
              <a:rPr sz="1200" spc="-10" dirty="0">
                <a:solidFill>
                  <a:srgbClr val="231F20"/>
                </a:solidFill>
                <a:latin typeface="Arial"/>
                <a:cs typeface="Arial"/>
              </a:rPr>
              <a:t> </a:t>
            </a:r>
            <a:r>
              <a:rPr sz="1200" dirty="0">
                <a:solidFill>
                  <a:srgbClr val="231F20"/>
                </a:solidFill>
                <a:latin typeface="Arial"/>
                <a:cs typeface="Arial"/>
              </a:rPr>
              <a:t>will</a:t>
            </a:r>
            <a:r>
              <a:rPr sz="1200" spc="-5" dirty="0">
                <a:solidFill>
                  <a:srgbClr val="231F20"/>
                </a:solidFill>
                <a:latin typeface="Arial"/>
                <a:cs typeface="Arial"/>
              </a:rPr>
              <a:t> </a:t>
            </a:r>
            <a:r>
              <a:rPr sz="1200" dirty="0">
                <a:solidFill>
                  <a:srgbClr val="231F20"/>
                </a:solidFill>
                <a:latin typeface="Arial"/>
                <a:cs typeface="Arial"/>
              </a:rPr>
              <a:t>be</a:t>
            </a:r>
            <a:r>
              <a:rPr sz="1200" spc="-10" dirty="0">
                <a:solidFill>
                  <a:srgbClr val="231F20"/>
                </a:solidFill>
                <a:latin typeface="Arial"/>
                <a:cs typeface="Arial"/>
              </a:rPr>
              <a:t> </a:t>
            </a:r>
            <a:r>
              <a:rPr sz="1200" dirty="0">
                <a:solidFill>
                  <a:srgbClr val="231F20"/>
                </a:solidFill>
                <a:latin typeface="Arial"/>
                <a:cs typeface="Arial"/>
              </a:rPr>
              <a:t>there</a:t>
            </a:r>
            <a:r>
              <a:rPr sz="1200" spc="-5" dirty="0">
                <a:solidFill>
                  <a:srgbClr val="231F20"/>
                </a:solidFill>
                <a:latin typeface="Arial"/>
                <a:cs typeface="Arial"/>
              </a:rPr>
              <a:t> </a:t>
            </a:r>
            <a:r>
              <a:rPr sz="1200" dirty="0">
                <a:solidFill>
                  <a:srgbClr val="231F20"/>
                </a:solidFill>
                <a:latin typeface="Arial"/>
                <a:cs typeface="Arial"/>
              </a:rPr>
              <a:t>to</a:t>
            </a:r>
            <a:r>
              <a:rPr sz="1200" spc="-10" dirty="0">
                <a:solidFill>
                  <a:srgbClr val="231F20"/>
                </a:solidFill>
                <a:latin typeface="Arial"/>
                <a:cs typeface="Arial"/>
              </a:rPr>
              <a:t> </a:t>
            </a:r>
            <a:r>
              <a:rPr sz="1200" dirty="0">
                <a:solidFill>
                  <a:srgbClr val="231F20"/>
                </a:solidFill>
                <a:latin typeface="Arial"/>
                <a:cs typeface="Arial"/>
              </a:rPr>
              <a:t>assist</a:t>
            </a:r>
            <a:r>
              <a:rPr sz="1200" spc="-5" dirty="0">
                <a:solidFill>
                  <a:srgbClr val="231F20"/>
                </a:solidFill>
                <a:latin typeface="Arial"/>
                <a:cs typeface="Arial"/>
              </a:rPr>
              <a:t> </a:t>
            </a:r>
            <a:r>
              <a:rPr sz="1200" dirty="0">
                <a:solidFill>
                  <a:srgbClr val="231F20"/>
                </a:solidFill>
                <a:latin typeface="Arial"/>
                <a:cs typeface="Arial"/>
              </a:rPr>
              <a:t>you</a:t>
            </a:r>
            <a:r>
              <a:rPr sz="1200" spc="-5" dirty="0">
                <a:solidFill>
                  <a:srgbClr val="231F20"/>
                </a:solidFill>
                <a:latin typeface="Arial"/>
                <a:cs typeface="Arial"/>
              </a:rPr>
              <a:t> </a:t>
            </a:r>
            <a:r>
              <a:rPr sz="1200" dirty="0">
                <a:solidFill>
                  <a:srgbClr val="231F20"/>
                </a:solidFill>
                <a:latin typeface="Arial"/>
                <a:cs typeface="Arial"/>
              </a:rPr>
              <a:t>all</a:t>
            </a:r>
            <a:r>
              <a:rPr sz="1200" spc="-10"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spc="-10" dirty="0">
                <a:solidFill>
                  <a:srgbClr val="231F20"/>
                </a:solidFill>
                <a:latin typeface="Arial"/>
                <a:cs typeface="Arial"/>
              </a:rPr>
              <a:t>time.</a:t>
            </a:r>
            <a:endParaRPr sz="12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30017"/>
            <a:ext cx="5757545" cy="4270400"/>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3E96D2"/>
                </a:solidFill>
                <a:latin typeface="Arial"/>
                <a:cs typeface="Arial"/>
              </a:rPr>
              <a:t>Concept:</a:t>
            </a:r>
            <a:endParaRPr sz="2000" dirty="0">
              <a:latin typeface="Arial"/>
              <a:cs typeface="Arial"/>
            </a:endParaRPr>
          </a:p>
          <a:p>
            <a:pPr marL="12700" marR="5080" indent="40640" algn="just">
              <a:lnSpc>
                <a:spcPct val="100000"/>
              </a:lnSpc>
              <a:spcBef>
                <a:spcPts val="1760"/>
              </a:spcBef>
            </a:pPr>
            <a:r>
              <a:rPr sz="1200" dirty="0">
                <a:solidFill>
                  <a:srgbClr val="231F20"/>
                </a:solidFill>
                <a:latin typeface="Arial"/>
                <a:cs typeface="Arial"/>
              </a:rPr>
              <a:t>Due</a:t>
            </a:r>
            <a:r>
              <a:rPr sz="1200" spc="-25" dirty="0">
                <a:solidFill>
                  <a:srgbClr val="231F20"/>
                </a:solidFill>
                <a:latin typeface="Arial"/>
                <a:cs typeface="Arial"/>
              </a:rPr>
              <a:t> </a:t>
            </a:r>
            <a:r>
              <a:rPr sz="1200" dirty="0">
                <a:solidFill>
                  <a:srgbClr val="231F20"/>
                </a:solidFill>
                <a:latin typeface="Arial"/>
                <a:cs typeface="Arial"/>
              </a:rPr>
              <a:t>to</a:t>
            </a:r>
            <a:r>
              <a:rPr sz="1200" spc="-25" dirty="0">
                <a:solidFill>
                  <a:srgbClr val="231F20"/>
                </a:solidFill>
                <a:latin typeface="Arial"/>
                <a:cs typeface="Arial"/>
              </a:rPr>
              <a:t> </a:t>
            </a:r>
            <a:r>
              <a:rPr sz="1200" dirty="0">
                <a:solidFill>
                  <a:srgbClr val="231F20"/>
                </a:solidFill>
                <a:latin typeface="Arial"/>
                <a:cs typeface="Arial"/>
              </a:rPr>
              <a:t>l</a:t>
            </a:r>
            <a:r>
              <a:rPr lang="en-GB" sz="1200" dirty="0" err="1">
                <a:solidFill>
                  <a:srgbClr val="231F20"/>
                </a:solidFill>
                <a:latin typeface="Arial"/>
                <a:cs typeface="Arial"/>
              </a:rPr>
              <a:t>ack</a:t>
            </a:r>
            <a:r>
              <a:rPr lang="en-GB" sz="1200" dirty="0">
                <a:solidFill>
                  <a:srgbClr val="231F20"/>
                </a:solidFill>
                <a:latin typeface="Arial"/>
                <a:cs typeface="Arial"/>
              </a:rPr>
              <a:t> of Medical facility </a:t>
            </a:r>
            <a:r>
              <a:rPr sz="1200" spc="-20" dirty="0">
                <a:solidFill>
                  <a:srgbClr val="231F20"/>
                </a:solidFill>
                <a:latin typeface="Arial"/>
                <a:cs typeface="Arial"/>
              </a:rPr>
              <a:t> </a:t>
            </a:r>
            <a:r>
              <a:rPr sz="1200" dirty="0">
                <a:solidFill>
                  <a:srgbClr val="231F20"/>
                </a:solidFill>
                <a:latin typeface="Arial"/>
                <a:cs typeface="Arial"/>
              </a:rPr>
              <a:t>across</a:t>
            </a:r>
            <a:r>
              <a:rPr sz="1200" spc="-20" dirty="0">
                <a:solidFill>
                  <a:srgbClr val="231F20"/>
                </a:solidFill>
                <a:latin typeface="Arial"/>
                <a:cs typeface="Arial"/>
              </a:rPr>
              <a:t> </a:t>
            </a:r>
            <a:r>
              <a:rPr sz="1200" dirty="0">
                <a:solidFill>
                  <a:srgbClr val="231F20"/>
                </a:solidFill>
                <a:latin typeface="Arial"/>
                <a:cs typeface="Arial"/>
              </a:rPr>
              <a:t>the</a:t>
            </a:r>
            <a:r>
              <a:rPr sz="1200" spc="-25" dirty="0">
                <a:solidFill>
                  <a:srgbClr val="231F20"/>
                </a:solidFill>
                <a:latin typeface="Arial"/>
                <a:cs typeface="Arial"/>
              </a:rPr>
              <a:t> </a:t>
            </a:r>
            <a:r>
              <a:rPr sz="1200" dirty="0">
                <a:solidFill>
                  <a:srgbClr val="231F20"/>
                </a:solidFill>
                <a:latin typeface="Arial"/>
                <a:cs typeface="Arial"/>
              </a:rPr>
              <a:t>country,</a:t>
            </a:r>
            <a:r>
              <a:rPr sz="1200" spc="-25" dirty="0">
                <a:solidFill>
                  <a:srgbClr val="231F20"/>
                </a:solidFill>
                <a:latin typeface="Arial"/>
                <a:cs typeface="Arial"/>
              </a:rPr>
              <a:t> </a:t>
            </a:r>
            <a:r>
              <a:rPr sz="1200" dirty="0">
                <a:solidFill>
                  <a:srgbClr val="231F20"/>
                </a:solidFill>
                <a:latin typeface="Arial"/>
                <a:cs typeface="Arial"/>
              </a:rPr>
              <a:t>people</a:t>
            </a:r>
            <a:r>
              <a:rPr sz="1200" spc="-25" dirty="0">
                <a:solidFill>
                  <a:srgbClr val="231F20"/>
                </a:solidFill>
                <a:latin typeface="Arial"/>
                <a:cs typeface="Arial"/>
              </a:rPr>
              <a:t> </a:t>
            </a:r>
            <a:r>
              <a:rPr sz="1200" dirty="0">
                <a:solidFill>
                  <a:srgbClr val="231F20"/>
                </a:solidFill>
                <a:latin typeface="Arial"/>
                <a:cs typeface="Arial"/>
              </a:rPr>
              <a:t>are</a:t>
            </a:r>
            <a:r>
              <a:rPr sz="1200" spc="-20" dirty="0">
                <a:solidFill>
                  <a:srgbClr val="231F20"/>
                </a:solidFill>
                <a:latin typeface="Arial"/>
                <a:cs typeface="Arial"/>
              </a:rPr>
              <a:t> </a:t>
            </a:r>
            <a:r>
              <a:rPr sz="1200" dirty="0">
                <a:solidFill>
                  <a:srgbClr val="231F20"/>
                </a:solidFill>
                <a:latin typeface="Arial"/>
                <a:cs typeface="Arial"/>
              </a:rPr>
              <a:t>unable</a:t>
            </a:r>
            <a:r>
              <a:rPr sz="1200" spc="-25" dirty="0">
                <a:solidFill>
                  <a:srgbClr val="231F20"/>
                </a:solidFill>
                <a:latin typeface="Arial"/>
                <a:cs typeface="Arial"/>
              </a:rPr>
              <a:t> </a:t>
            </a:r>
            <a:r>
              <a:rPr sz="1200" dirty="0">
                <a:solidFill>
                  <a:srgbClr val="231F20"/>
                </a:solidFill>
                <a:latin typeface="Arial"/>
                <a:cs typeface="Arial"/>
              </a:rPr>
              <a:t>to</a:t>
            </a:r>
            <a:r>
              <a:rPr sz="1200" spc="-25" dirty="0">
                <a:solidFill>
                  <a:srgbClr val="231F20"/>
                </a:solidFill>
                <a:latin typeface="Arial"/>
                <a:cs typeface="Arial"/>
              </a:rPr>
              <a:t> </a:t>
            </a:r>
            <a:r>
              <a:rPr sz="1200" dirty="0">
                <a:solidFill>
                  <a:srgbClr val="231F20"/>
                </a:solidFill>
                <a:latin typeface="Arial"/>
                <a:cs typeface="Arial"/>
              </a:rPr>
              <a:t>leave</a:t>
            </a:r>
            <a:r>
              <a:rPr sz="1200" spc="-20" dirty="0">
                <a:solidFill>
                  <a:srgbClr val="231F20"/>
                </a:solidFill>
                <a:latin typeface="Arial"/>
                <a:cs typeface="Arial"/>
              </a:rPr>
              <a:t> </a:t>
            </a:r>
            <a:r>
              <a:rPr sz="1200" dirty="0">
                <a:solidFill>
                  <a:srgbClr val="231F20"/>
                </a:solidFill>
                <a:latin typeface="Arial"/>
                <a:cs typeface="Arial"/>
              </a:rPr>
              <a:t>their</a:t>
            </a:r>
            <a:r>
              <a:rPr sz="1200" spc="-25" dirty="0">
                <a:solidFill>
                  <a:srgbClr val="231F20"/>
                </a:solidFill>
                <a:latin typeface="Arial"/>
                <a:cs typeface="Arial"/>
              </a:rPr>
              <a:t> </a:t>
            </a:r>
            <a:r>
              <a:rPr sz="1200" dirty="0">
                <a:solidFill>
                  <a:srgbClr val="231F20"/>
                </a:solidFill>
                <a:latin typeface="Arial"/>
                <a:cs typeface="Arial"/>
              </a:rPr>
              <a:t>homes</a:t>
            </a:r>
            <a:r>
              <a:rPr sz="1200" spc="-25" dirty="0">
                <a:solidFill>
                  <a:srgbClr val="231F20"/>
                </a:solidFill>
                <a:latin typeface="Arial"/>
                <a:cs typeface="Arial"/>
              </a:rPr>
              <a:t> </a:t>
            </a:r>
            <a:r>
              <a:rPr sz="1200" dirty="0">
                <a:solidFill>
                  <a:srgbClr val="231F20"/>
                </a:solidFill>
                <a:latin typeface="Arial"/>
                <a:cs typeface="Arial"/>
              </a:rPr>
              <a:t>and</a:t>
            </a:r>
            <a:r>
              <a:rPr sz="1200" spc="-20" dirty="0">
                <a:solidFill>
                  <a:srgbClr val="231F20"/>
                </a:solidFill>
                <a:latin typeface="Arial"/>
                <a:cs typeface="Arial"/>
              </a:rPr>
              <a:t> </a:t>
            </a:r>
            <a:r>
              <a:rPr sz="1200" spc="-25" dirty="0">
                <a:solidFill>
                  <a:srgbClr val="231F20"/>
                </a:solidFill>
                <a:latin typeface="Arial"/>
                <a:cs typeface="Arial"/>
              </a:rPr>
              <a:t>as </a:t>
            </a:r>
            <a:r>
              <a:rPr sz="1200" dirty="0">
                <a:solidFill>
                  <a:srgbClr val="231F20"/>
                </a:solidFill>
                <a:latin typeface="Arial"/>
                <a:cs typeface="Arial"/>
              </a:rPr>
              <a:t>such</a:t>
            </a:r>
            <a:r>
              <a:rPr sz="1200" spc="20" dirty="0">
                <a:solidFill>
                  <a:srgbClr val="231F20"/>
                </a:solidFill>
                <a:latin typeface="Arial"/>
                <a:cs typeface="Arial"/>
              </a:rPr>
              <a:t> </a:t>
            </a:r>
            <a:r>
              <a:rPr sz="1200" dirty="0">
                <a:solidFill>
                  <a:srgbClr val="231F20"/>
                </a:solidFill>
                <a:latin typeface="Arial"/>
                <a:cs typeface="Arial"/>
              </a:rPr>
              <a:t>are</a:t>
            </a:r>
            <a:r>
              <a:rPr sz="1200" spc="20" dirty="0">
                <a:solidFill>
                  <a:srgbClr val="231F20"/>
                </a:solidFill>
                <a:latin typeface="Arial"/>
                <a:cs typeface="Arial"/>
              </a:rPr>
              <a:t> </a:t>
            </a:r>
            <a:r>
              <a:rPr sz="1200" dirty="0">
                <a:solidFill>
                  <a:srgbClr val="231F20"/>
                </a:solidFill>
                <a:latin typeface="Arial"/>
                <a:cs typeface="Arial"/>
              </a:rPr>
              <a:t>unable</a:t>
            </a:r>
            <a:r>
              <a:rPr sz="1200" spc="20" dirty="0">
                <a:solidFill>
                  <a:srgbClr val="231F20"/>
                </a:solidFill>
                <a:latin typeface="Arial"/>
                <a:cs typeface="Arial"/>
              </a:rPr>
              <a:t> </a:t>
            </a:r>
            <a:r>
              <a:rPr sz="1200" dirty="0">
                <a:solidFill>
                  <a:srgbClr val="231F20"/>
                </a:solidFill>
                <a:latin typeface="Arial"/>
                <a:cs typeface="Arial"/>
              </a:rPr>
              <a:t>to</a:t>
            </a:r>
            <a:r>
              <a:rPr sz="1200" spc="20" dirty="0">
                <a:solidFill>
                  <a:srgbClr val="231F20"/>
                </a:solidFill>
                <a:latin typeface="Arial"/>
                <a:cs typeface="Arial"/>
              </a:rPr>
              <a:t> </a:t>
            </a:r>
            <a:r>
              <a:rPr sz="1200" dirty="0">
                <a:solidFill>
                  <a:srgbClr val="231F20"/>
                </a:solidFill>
                <a:latin typeface="Arial"/>
                <a:cs typeface="Arial"/>
              </a:rPr>
              <a:t>get</a:t>
            </a:r>
            <a:r>
              <a:rPr sz="1200" spc="20" dirty="0">
                <a:solidFill>
                  <a:srgbClr val="231F20"/>
                </a:solidFill>
                <a:latin typeface="Arial"/>
                <a:cs typeface="Arial"/>
              </a:rPr>
              <a:t> </a:t>
            </a:r>
            <a:r>
              <a:rPr sz="1200" dirty="0">
                <a:solidFill>
                  <a:srgbClr val="231F20"/>
                </a:solidFill>
                <a:latin typeface="Arial"/>
                <a:cs typeface="Arial"/>
              </a:rPr>
              <a:t>access</a:t>
            </a:r>
            <a:r>
              <a:rPr sz="1200" spc="20" dirty="0">
                <a:solidFill>
                  <a:srgbClr val="231F20"/>
                </a:solidFill>
                <a:latin typeface="Arial"/>
                <a:cs typeface="Arial"/>
              </a:rPr>
              <a:t> </a:t>
            </a:r>
            <a:r>
              <a:rPr sz="1200" dirty="0">
                <a:solidFill>
                  <a:srgbClr val="231F20"/>
                </a:solidFill>
                <a:latin typeface="Arial"/>
                <a:cs typeface="Arial"/>
              </a:rPr>
              <a:t>to</a:t>
            </a:r>
            <a:r>
              <a:rPr sz="1200" spc="20" dirty="0">
                <a:solidFill>
                  <a:srgbClr val="231F20"/>
                </a:solidFill>
                <a:latin typeface="Arial"/>
                <a:cs typeface="Arial"/>
              </a:rPr>
              <a:t> </a:t>
            </a:r>
            <a:r>
              <a:rPr sz="1200" dirty="0">
                <a:solidFill>
                  <a:srgbClr val="231F20"/>
                </a:solidFill>
                <a:latin typeface="Arial"/>
                <a:cs typeface="Arial"/>
              </a:rPr>
              <a:t>their</a:t>
            </a:r>
            <a:r>
              <a:rPr sz="1200" spc="20" dirty="0">
                <a:solidFill>
                  <a:srgbClr val="231F20"/>
                </a:solidFill>
                <a:latin typeface="Arial"/>
                <a:cs typeface="Arial"/>
              </a:rPr>
              <a:t> </a:t>
            </a:r>
            <a:r>
              <a:rPr sz="1200" dirty="0">
                <a:solidFill>
                  <a:srgbClr val="231F20"/>
                </a:solidFill>
                <a:latin typeface="Arial"/>
                <a:cs typeface="Arial"/>
              </a:rPr>
              <a:t>family</a:t>
            </a:r>
            <a:r>
              <a:rPr sz="1200" spc="20" dirty="0">
                <a:solidFill>
                  <a:srgbClr val="231F20"/>
                </a:solidFill>
                <a:latin typeface="Arial"/>
                <a:cs typeface="Arial"/>
              </a:rPr>
              <a:t> </a:t>
            </a:r>
            <a:r>
              <a:rPr sz="1200" dirty="0">
                <a:solidFill>
                  <a:srgbClr val="231F20"/>
                </a:solidFill>
                <a:latin typeface="Arial"/>
                <a:cs typeface="Arial"/>
              </a:rPr>
              <a:t>doctors</a:t>
            </a:r>
            <a:r>
              <a:rPr sz="1200" spc="20" dirty="0">
                <a:solidFill>
                  <a:srgbClr val="231F20"/>
                </a:solidFill>
                <a:latin typeface="Arial"/>
                <a:cs typeface="Arial"/>
              </a:rPr>
              <a:t> </a:t>
            </a:r>
            <a:r>
              <a:rPr sz="1200" dirty="0">
                <a:solidFill>
                  <a:srgbClr val="231F20"/>
                </a:solidFill>
                <a:latin typeface="Arial"/>
                <a:cs typeface="Arial"/>
              </a:rPr>
              <a:t>in</a:t>
            </a:r>
            <a:r>
              <a:rPr sz="1200" spc="20" dirty="0">
                <a:solidFill>
                  <a:srgbClr val="231F20"/>
                </a:solidFill>
                <a:latin typeface="Arial"/>
                <a:cs typeface="Arial"/>
              </a:rPr>
              <a:t> </a:t>
            </a:r>
            <a:r>
              <a:rPr sz="1200" dirty="0">
                <a:solidFill>
                  <a:srgbClr val="231F20"/>
                </a:solidFill>
                <a:latin typeface="Arial"/>
                <a:cs typeface="Arial"/>
              </a:rPr>
              <a:t>their</a:t>
            </a:r>
            <a:r>
              <a:rPr sz="1200" spc="25" dirty="0">
                <a:solidFill>
                  <a:srgbClr val="231F20"/>
                </a:solidFill>
                <a:latin typeface="Arial"/>
                <a:cs typeface="Arial"/>
              </a:rPr>
              <a:t> </a:t>
            </a:r>
            <a:r>
              <a:rPr sz="1200" dirty="0">
                <a:solidFill>
                  <a:srgbClr val="231F20"/>
                </a:solidFill>
                <a:latin typeface="Arial"/>
                <a:cs typeface="Arial"/>
              </a:rPr>
              <a:t>illness</a:t>
            </a:r>
            <a:r>
              <a:rPr sz="1200" spc="20" dirty="0">
                <a:solidFill>
                  <a:srgbClr val="231F20"/>
                </a:solidFill>
                <a:latin typeface="Arial"/>
                <a:cs typeface="Arial"/>
              </a:rPr>
              <a:t> </a:t>
            </a:r>
            <a:r>
              <a:rPr sz="1200" dirty="0">
                <a:solidFill>
                  <a:srgbClr val="231F20"/>
                </a:solidFill>
                <a:latin typeface="Arial"/>
                <a:cs typeface="Arial"/>
              </a:rPr>
              <a:t>as</a:t>
            </a:r>
            <a:r>
              <a:rPr sz="1200" spc="20" dirty="0">
                <a:solidFill>
                  <a:srgbClr val="231F20"/>
                </a:solidFill>
                <a:latin typeface="Arial"/>
                <a:cs typeface="Arial"/>
              </a:rPr>
              <a:t> </a:t>
            </a:r>
            <a:r>
              <a:rPr sz="1200" dirty="0">
                <a:solidFill>
                  <a:srgbClr val="231F20"/>
                </a:solidFill>
                <a:latin typeface="Arial"/>
                <a:cs typeface="Arial"/>
              </a:rPr>
              <a:t>all</a:t>
            </a:r>
            <a:r>
              <a:rPr sz="1200" spc="20" dirty="0">
                <a:solidFill>
                  <a:srgbClr val="231F20"/>
                </a:solidFill>
                <a:latin typeface="Arial"/>
                <a:cs typeface="Arial"/>
              </a:rPr>
              <a:t> </a:t>
            </a:r>
            <a:r>
              <a:rPr sz="1200" dirty="0">
                <a:solidFill>
                  <a:srgbClr val="231F20"/>
                </a:solidFill>
                <a:latin typeface="Arial"/>
                <a:cs typeface="Arial"/>
              </a:rPr>
              <a:t>the</a:t>
            </a:r>
            <a:r>
              <a:rPr sz="1200" spc="20" dirty="0">
                <a:solidFill>
                  <a:srgbClr val="231F20"/>
                </a:solidFill>
                <a:latin typeface="Arial"/>
                <a:cs typeface="Arial"/>
              </a:rPr>
              <a:t> </a:t>
            </a:r>
            <a:r>
              <a:rPr sz="1200" spc="-10" dirty="0">
                <a:solidFill>
                  <a:srgbClr val="231F20"/>
                </a:solidFill>
                <a:latin typeface="Arial"/>
                <a:cs typeface="Arial"/>
              </a:rPr>
              <a:t>dispen- </a:t>
            </a:r>
            <a:r>
              <a:rPr sz="1200" dirty="0">
                <a:solidFill>
                  <a:srgbClr val="231F20"/>
                </a:solidFill>
                <a:latin typeface="Arial"/>
                <a:cs typeface="Arial"/>
              </a:rPr>
              <a:t>saries</a:t>
            </a:r>
            <a:r>
              <a:rPr sz="1200" spc="45" dirty="0">
                <a:solidFill>
                  <a:srgbClr val="231F20"/>
                </a:solidFill>
                <a:latin typeface="Arial"/>
                <a:cs typeface="Arial"/>
              </a:rPr>
              <a:t> </a:t>
            </a:r>
            <a:r>
              <a:rPr sz="1200" dirty="0">
                <a:solidFill>
                  <a:srgbClr val="231F20"/>
                </a:solidFill>
                <a:latin typeface="Arial"/>
                <a:cs typeface="Arial"/>
              </a:rPr>
              <a:t>are</a:t>
            </a:r>
            <a:r>
              <a:rPr sz="1200" spc="45" dirty="0">
                <a:solidFill>
                  <a:srgbClr val="231F20"/>
                </a:solidFill>
                <a:latin typeface="Arial"/>
                <a:cs typeface="Arial"/>
              </a:rPr>
              <a:t> </a:t>
            </a:r>
            <a:r>
              <a:rPr sz="1200" dirty="0">
                <a:solidFill>
                  <a:srgbClr val="231F20"/>
                </a:solidFill>
                <a:latin typeface="Arial"/>
                <a:cs typeface="Arial"/>
              </a:rPr>
              <a:t>closed.</a:t>
            </a:r>
            <a:r>
              <a:rPr sz="1200" spc="45" dirty="0">
                <a:solidFill>
                  <a:srgbClr val="231F20"/>
                </a:solidFill>
                <a:latin typeface="Arial"/>
                <a:cs typeface="Arial"/>
              </a:rPr>
              <a:t> </a:t>
            </a:r>
            <a:r>
              <a:rPr sz="1200" dirty="0">
                <a:solidFill>
                  <a:srgbClr val="231F20"/>
                </a:solidFill>
                <a:latin typeface="Arial"/>
                <a:cs typeface="Arial"/>
              </a:rPr>
              <a:t>Taking</a:t>
            </a:r>
            <a:r>
              <a:rPr sz="1200" spc="45" dirty="0">
                <a:solidFill>
                  <a:srgbClr val="231F20"/>
                </a:solidFill>
                <a:latin typeface="Arial"/>
                <a:cs typeface="Arial"/>
              </a:rPr>
              <a:t> </a:t>
            </a:r>
            <a:r>
              <a:rPr sz="1200" dirty="0">
                <a:solidFill>
                  <a:srgbClr val="231F20"/>
                </a:solidFill>
                <a:latin typeface="Arial"/>
                <a:cs typeface="Arial"/>
              </a:rPr>
              <a:t>this</a:t>
            </a:r>
            <a:r>
              <a:rPr sz="1200" spc="45" dirty="0">
                <a:solidFill>
                  <a:srgbClr val="231F20"/>
                </a:solidFill>
                <a:latin typeface="Arial"/>
                <a:cs typeface="Arial"/>
              </a:rPr>
              <a:t> </a:t>
            </a:r>
            <a:r>
              <a:rPr sz="1200" dirty="0">
                <a:solidFill>
                  <a:srgbClr val="231F20"/>
                </a:solidFill>
                <a:latin typeface="Arial"/>
                <a:cs typeface="Arial"/>
              </a:rPr>
              <a:t>into</a:t>
            </a:r>
            <a:r>
              <a:rPr sz="1200" spc="45" dirty="0">
                <a:solidFill>
                  <a:srgbClr val="231F20"/>
                </a:solidFill>
                <a:latin typeface="Arial"/>
                <a:cs typeface="Arial"/>
              </a:rPr>
              <a:t> </a:t>
            </a:r>
            <a:r>
              <a:rPr sz="1200" dirty="0">
                <a:solidFill>
                  <a:srgbClr val="231F20"/>
                </a:solidFill>
                <a:latin typeface="Arial"/>
                <a:cs typeface="Arial"/>
              </a:rPr>
              <a:t>consideration,</a:t>
            </a:r>
            <a:r>
              <a:rPr sz="1200" spc="50" dirty="0">
                <a:solidFill>
                  <a:srgbClr val="231F20"/>
                </a:solidFill>
                <a:latin typeface="Arial"/>
                <a:cs typeface="Arial"/>
              </a:rPr>
              <a:t> </a:t>
            </a:r>
            <a:r>
              <a:rPr sz="1200" dirty="0">
                <a:solidFill>
                  <a:srgbClr val="231F20"/>
                </a:solidFill>
                <a:latin typeface="Arial"/>
                <a:cs typeface="Arial"/>
              </a:rPr>
              <a:t>mobile</a:t>
            </a:r>
            <a:r>
              <a:rPr sz="1200" spc="45" dirty="0">
                <a:solidFill>
                  <a:srgbClr val="231F20"/>
                </a:solidFill>
                <a:latin typeface="Arial"/>
                <a:cs typeface="Arial"/>
              </a:rPr>
              <a:t> </a:t>
            </a:r>
            <a:r>
              <a:rPr sz="1200" dirty="0">
                <a:solidFill>
                  <a:srgbClr val="231F20"/>
                </a:solidFill>
                <a:latin typeface="Arial"/>
                <a:cs typeface="Arial"/>
              </a:rPr>
              <a:t>dispensary</a:t>
            </a:r>
            <a:r>
              <a:rPr sz="1200" spc="50" dirty="0">
                <a:solidFill>
                  <a:srgbClr val="231F20"/>
                </a:solidFill>
                <a:latin typeface="Arial"/>
                <a:cs typeface="Arial"/>
              </a:rPr>
              <a:t> </a:t>
            </a:r>
            <a:r>
              <a:rPr sz="1200" dirty="0">
                <a:solidFill>
                  <a:srgbClr val="231F20"/>
                </a:solidFill>
                <a:latin typeface="Arial"/>
                <a:cs typeface="Arial"/>
              </a:rPr>
              <a:t>vans</a:t>
            </a:r>
            <a:r>
              <a:rPr sz="1200" spc="45" dirty="0">
                <a:solidFill>
                  <a:srgbClr val="231F20"/>
                </a:solidFill>
                <a:latin typeface="Arial"/>
                <a:cs typeface="Arial"/>
              </a:rPr>
              <a:t> </a:t>
            </a:r>
            <a:r>
              <a:rPr sz="1200" dirty="0">
                <a:solidFill>
                  <a:srgbClr val="231F20"/>
                </a:solidFill>
                <a:latin typeface="Arial"/>
                <a:cs typeface="Arial"/>
              </a:rPr>
              <a:t>have</a:t>
            </a:r>
            <a:r>
              <a:rPr sz="1200" spc="45" dirty="0">
                <a:solidFill>
                  <a:srgbClr val="231F20"/>
                </a:solidFill>
                <a:latin typeface="Arial"/>
                <a:cs typeface="Arial"/>
              </a:rPr>
              <a:t> </a:t>
            </a:r>
            <a:r>
              <a:rPr sz="1200" spc="-20" dirty="0">
                <a:solidFill>
                  <a:srgbClr val="231F20"/>
                </a:solidFill>
                <a:latin typeface="Arial"/>
                <a:cs typeface="Arial"/>
              </a:rPr>
              <a:t>been </a:t>
            </a:r>
            <a:r>
              <a:rPr sz="1200" dirty="0">
                <a:solidFill>
                  <a:srgbClr val="231F20"/>
                </a:solidFill>
                <a:latin typeface="Arial"/>
                <a:cs typeface="Arial"/>
              </a:rPr>
              <a:t>arranged to</a:t>
            </a:r>
            <a:r>
              <a:rPr sz="1200" spc="5" dirty="0">
                <a:solidFill>
                  <a:srgbClr val="231F20"/>
                </a:solidFill>
                <a:latin typeface="Arial"/>
                <a:cs typeface="Arial"/>
              </a:rPr>
              <a:t> </a:t>
            </a:r>
            <a:r>
              <a:rPr sz="1200" dirty="0">
                <a:solidFill>
                  <a:srgbClr val="231F20"/>
                </a:solidFill>
                <a:latin typeface="Arial"/>
                <a:cs typeface="Arial"/>
              </a:rPr>
              <a:t>provide doctor</a:t>
            </a:r>
            <a:r>
              <a:rPr sz="1200" spc="5" dirty="0">
                <a:solidFill>
                  <a:srgbClr val="231F20"/>
                </a:solidFill>
                <a:latin typeface="Arial"/>
                <a:cs typeface="Arial"/>
              </a:rPr>
              <a:t> </a:t>
            </a:r>
            <a:r>
              <a:rPr sz="1200" dirty="0">
                <a:solidFill>
                  <a:srgbClr val="231F20"/>
                </a:solidFill>
                <a:latin typeface="Arial"/>
                <a:cs typeface="Arial"/>
              </a:rPr>
              <a:t>services</a:t>
            </a:r>
            <a:r>
              <a:rPr sz="1200" spc="5" dirty="0">
                <a:solidFill>
                  <a:srgbClr val="231F20"/>
                </a:solidFill>
                <a:latin typeface="Arial"/>
                <a:cs typeface="Arial"/>
              </a:rPr>
              <a:t> </a:t>
            </a:r>
            <a:r>
              <a:rPr sz="1200" dirty="0">
                <a:solidFill>
                  <a:srgbClr val="231F20"/>
                </a:solidFill>
                <a:latin typeface="Arial"/>
                <a:cs typeface="Arial"/>
              </a:rPr>
              <a:t>for OPD</a:t>
            </a:r>
            <a:r>
              <a:rPr sz="1200" spc="5" dirty="0">
                <a:solidFill>
                  <a:srgbClr val="231F20"/>
                </a:solidFill>
                <a:latin typeface="Arial"/>
                <a:cs typeface="Arial"/>
              </a:rPr>
              <a:t> </a:t>
            </a:r>
            <a:r>
              <a:rPr sz="1200" dirty="0">
                <a:solidFill>
                  <a:srgbClr val="231F20"/>
                </a:solidFill>
                <a:latin typeface="Arial"/>
                <a:cs typeface="Arial"/>
              </a:rPr>
              <a:t>patients.</a:t>
            </a:r>
            <a:r>
              <a:rPr sz="1200" spc="345" dirty="0">
                <a:solidFill>
                  <a:srgbClr val="231F20"/>
                </a:solidFill>
                <a:latin typeface="Arial"/>
                <a:cs typeface="Arial"/>
              </a:rPr>
              <a:t> </a:t>
            </a:r>
            <a:r>
              <a:rPr sz="1200" dirty="0">
                <a:solidFill>
                  <a:srgbClr val="231F20"/>
                </a:solidFill>
                <a:latin typeface="Arial"/>
                <a:cs typeface="Arial"/>
              </a:rPr>
              <a:t>Senior</a:t>
            </a:r>
            <a:r>
              <a:rPr sz="1200" spc="5" dirty="0">
                <a:solidFill>
                  <a:srgbClr val="231F20"/>
                </a:solidFill>
                <a:latin typeface="Arial"/>
                <a:cs typeface="Arial"/>
              </a:rPr>
              <a:t> </a:t>
            </a:r>
            <a:r>
              <a:rPr sz="1200" dirty="0">
                <a:solidFill>
                  <a:srgbClr val="231F20"/>
                </a:solidFill>
                <a:latin typeface="Arial"/>
                <a:cs typeface="Arial"/>
              </a:rPr>
              <a:t>citizens and</a:t>
            </a:r>
            <a:r>
              <a:rPr sz="1200" spc="5" dirty="0">
                <a:solidFill>
                  <a:srgbClr val="231F20"/>
                </a:solidFill>
                <a:latin typeface="Arial"/>
                <a:cs typeface="Arial"/>
              </a:rPr>
              <a:t> </a:t>
            </a:r>
            <a:r>
              <a:rPr sz="1200" dirty="0">
                <a:solidFill>
                  <a:srgbClr val="231F20"/>
                </a:solidFill>
                <a:latin typeface="Arial"/>
                <a:cs typeface="Arial"/>
              </a:rPr>
              <a:t>poor</a:t>
            </a:r>
            <a:r>
              <a:rPr sz="1200" spc="5" dirty="0">
                <a:solidFill>
                  <a:srgbClr val="231F20"/>
                </a:solidFill>
                <a:latin typeface="Arial"/>
                <a:cs typeface="Arial"/>
              </a:rPr>
              <a:t> </a:t>
            </a:r>
            <a:r>
              <a:rPr sz="1200" spc="-10" dirty="0">
                <a:solidFill>
                  <a:srgbClr val="231F20"/>
                </a:solidFill>
                <a:latin typeface="Arial"/>
                <a:cs typeface="Arial"/>
              </a:rPr>
              <a:t>class </a:t>
            </a:r>
            <a:r>
              <a:rPr sz="1200" dirty="0">
                <a:solidFill>
                  <a:srgbClr val="231F20"/>
                </a:solidFill>
                <a:latin typeface="Arial"/>
                <a:cs typeface="Arial"/>
              </a:rPr>
              <a:t>in</a:t>
            </a:r>
            <a:r>
              <a:rPr sz="1200" spc="-5"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dirty="0">
                <a:solidFill>
                  <a:srgbClr val="231F20"/>
                </a:solidFill>
                <a:latin typeface="Arial"/>
                <a:cs typeface="Arial"/>
              </a:rPr>
              <a:t>city</a:t>
            </a:r>
            <a:r>
              <a:rPr sz="1200" spc="5" dirty="0">
                <a:solidFill>
                  <a:srgbClr val="231F20"/>
                </a:solidFill>
                <a:latin typeface="Arial"/>
                <a:cs typeface="Arial"/>
              </a:rPr>
              <a:t> </a:t>
            </a:r>
            <a:r>
              <a:rPr sz="1200" dirty="0">
                <a:solidFill>
                  <a:srgbClr val="231F20"/>
                </a:solidFill>
                <a:latin typeface="Arial"/>
                <a:cs typeface="Arial"/>
              </a:rPr>
              <a:t>will</a:t>
            </a:r>
            <a:r>
              <a:rPr sz="1200" spc="5" dirty="0">
                <a:solidFill>
                  <a:srgbClr val="231F20"/>
                </a:solidFill>
                <a:latin typeface="Arial"/>
                <a:cs typeface="Arial"/>
              </a:rPr>
              <a:t> </a:t>
            </a:r>
            <a:r>
              <a:rPr sz="1200" dirty="0">
                <a:solidFill>
                  <a:srgbClr val="231F20"/>
                </a:solidFill>
                <a:latin typeface="Arial"/>
                <a:cs typeface="Arial"/>
              </a:rPr>
              <a:t>be</a:t>
            </a:r>
            <a:r>
              <a:rPr sz="1200" spc="5" dirty="0">
                <a:solidFill>
                  <a:srgbClr val="231F20"/>
                </a:solidFill>
                <a:latin typeface="Arial"/>
                <a:cs typeface="Arial"/>
              </a:rPr>
              <a:t> </a:t>
            </a:r>
            <a:r>
              <a:rPr sz="1200" dirty="0">
                <a:solidFill>
                  <a:srgbClr val="231F20"/>
                </a:solidFill>
                <a:latin typeface="Arial"/>
                <a:cs typeface="Arial"/>
              </a:rPr>
              <a:t>inspected</a:t>
            </a:r>
            <a:r>
              <a:rPr sz="1200" spc="5" dirty="0">
                <a:solidFill>
                  <a:srgbClr val="231F20"/>
                </a:solidFill>
                <a:latin typeface="Arial"/>
                <a:cs typeface="Arial"/>
              </a:rPr>
              <a:t> </a:t>
            </a:r>
            <a:r>
              <a:rPr sz="1200" dirty="0">
                <a:solidFill>
                  <a:srgbClr val="231F20"/>
                </a:solidFill>
                <a:latin typeface="Arial"/>
                <a:cs typeface="Arial"/>
              </a:rPr>
              <a:t>by</a:t>
            </a:r>
            <a:r>
              <a:rPr sz="1200" spc="5" dirty="0">
                <a:solidFill>
                  <a:srgbClr val="231F20"/>
                </a:solidFill>
                <a:latin typeface="Arial"/>
                <a:cs typeface="Arial"/>
              </a:rPr>
              <a:t> </a:t>
            </a:r>
            <a:r>
              <a:rPr sz="1200" dirty="0">
                <a:solidFill>
                  <a:srgbClr val="231F20"/>
                </a:solidFill>
                <a:latin typeface="Arial"/>
                <a:cs typeface="Arial"/>
              </a:rPr>
              <a:t>a</a:t>
            </a:r>
            <a:r>
              <a:rPr sz="1200" spc="5" dirty="0">
                <a:solidFill>
                  <a:srgbClr val="231F20"/>
                </a:solidFill>
                <a:latin typeface="Arial"/>
                <a:cs typeface="Arial"/>
              </a:rPr>
              <a:t> </a:t>
            </a:r>
            <a:r>
              <a:rPr sz="1200" dirty="0">
                <a:solidFill>
                  <a:srgbClr val="231F20"/>
                </a:solidFill>
                <a:latin typeface="Arial"/>
                <a:cs typeface="Arial"/>
              </a:rPr>
              <a:t>team</a:t>
            </a:r>
            <a:r>
              <a:rPr sz="1200" spc="5" dirty="0">
                <a:solidFill>
                  <a:srgbClr val="231F20"/>
                </a:solidFill>
                <a:latin typeface="Arial"/>
                <a:cs typeface="Arial"/>
              </a:rPr>
              <a:t> </a:t>
            </a:r>
            <a:r>
              <a:rPr sz="1200" dirty="0">
                <a:solidFill>
                  <a:srgbClr val="231F20"/>
                </a:solidFill>
                <a:latin typeface="Arial"/>
                <a:cs typeface="Arial"/>
              </a:rPr>
              <a:t>of</a:t>
            </a:r>
            <a:r>
              <a:rPr sz="1200" spc="5" dirty="0">
                <a:solidFill>
                  <a:srgbClr val="231F20"/>
                </a:solidFill>
                <a:latin typeface="Arial"/>
                <a:cs typeface="Arial"/>
              </a:rPr>
              <a:t> </a:t>
            </a:r>
            <a:r>
              <a:rPr sz="1200" dirty="0">
                <a:solidFill>
                  <a:srgbClr val="231F20"/>
                </a:solidFill>
                <a:latin typeface="Arial"/>
                <a:cs typeface="Arial"/>
              </a:rPr>
              <a:t>special</a:t>
            </a:r>
            <a:r>
              <a:rPr sz="1200" spc="5" dirty="0">
                <a:solidFill>
                  <a:srgbClr val="231F20"/>
                </a:solidFill>
                <a:latin typeface="Arial"/>
                <a:cs typeface="Arial"/>
              </a:rPr>
              <a:t> </a:t>
            </a:r>
            <a:r>
              <a:rPr sz="1200" dirty="0">
                <a:solidFill>
                  <a:srgbClr val="231F20"/>
                </a:solidFill>
                <a:latin typeface="Arial"/>
                <a:cs typeface="Arial"/>
              </a:rPr>
              <a:t>doctors</a:t>
            </a:r>
            <a:r>
              <a:rPr sz="1200" spc="5" dirty="0">
                <a:solidFill>
                  <a:srgbClr val="231F20"/>
                </a:solidFill>
                <a:latin typeface="Arial"/>
                <a:cs typeface="Arial"/>
              </a:rPr>
              <a:t> </a:t>
            </a:r>
            <a:r>
              <a:rPr sz="1200" dirty="0">
                <a:solidFill>
                  <a:srgbClr val="231F20"/>
                </a:solidFill>
                <a:latin typeface="Arial"/>
                <a:cs typeface="Arial"/>
              </a:rPr>
              <a:t>of</a:t>
            </a:r>
            <a:r>
              <a:rPr sz="1200" spc="5" dirty="0">
                <a:solidFill>
                  <a:srgbClr val="231F20"/>
                </a:solidFill>
                <a:latin typeface="Arial"/>
                <a:cs typeface="Arial"/>
              </a:rPr>
              <a:t> </a:t>
            </a:r>
            <a:r>
              <a:rPr sz="1200" dirty="0">
                <a:solidFill>
                  <a:srgbClr val="231F20"/>
                </a:solidFill>
                <a:latin typeface="Arial"/>
                <a:cs typeface="Arial"/>
              </a:rPr>
              <a:t>our</a:t>
            </a:r>
            <a:r>
              <a:rPr sz="1200" spc="5" dirty="0">
                <a:solidFill>
                  <a:srgbClr val="231F20"/>
                </a:solidFill>
                <a:latin typeface="Arial"/>
                <a:cs typeface="Arial"/>
              </a:rPr>
              <a:t> </a:t>
            </a:r>
            <a:r>
              <a:rPr sz="1200" dirty="0">
                <a:solidFill>
                  <a:srgbClr val="231F20"/>
                </a:solidFill>
                <a:latin typeface="Arial"/>
                <a:cs typeface="Arial"/>
              </a:rPr>
              <a:t>Municipal</a:t>
            </a:r>
            <a:r>
              <a:rPr sz="1200" spc="10" dirty="0">
                <a:solidFill>
                  <a:srgbClr val="231F20"/>
                </a:solidFill>
                <a:latin typeface="Arial"/>
                <a:cs typeface="Arial"/>
              </a:rPr>
              <a:t> </a:t>
            </a:r>
            <a:r>
              <a:rPr sz="1200" spc="-10" dirty="0">
                <a:solidFill>
                  <a:srgbClr val="231F20"/>
                </a:solidFill>
                <a:latin typeface="Arial"/>
                <a:cs typeface="Arial"/>
              </a:rPr>
              <a:t>Corporation </a:t>
            </a:r>
            <a:r>
              <a:rPr sz="1200" dirty="0">
                <a:solidFill>
                  <a:srgbClr val="231F20"/>
                </a:solidFill>
                <a:latin typeface="Arial"/>
                <a:cs typeface="Arial"/>
              </a:rPr>
              <a:t>through</a:t>
            </a:r>
            <a:r>
              <a:rPr sz="1200" spc="-25" dirty="0">
                <a:solidFill>
                  <a:srgbClr val="231F20"/>
                </a:solidFill>
                <a:latin typeface="Arial"/>
                <a:cs typeface="Arial"/>
              </a:rPr>
              <a:t> </a:t>
            </a:r>
            <a:r>
              <a:rPr sz="1200" dirty="0">
                <a:solidFill>
                  <a:srgbClr val="231F20"/>
                </a:solidFill>
                <a:latin typeface="Arial"/>
                <a:cs typeface="Arial"/>
              </a:rPr>
              <a:t>the</a:t>
            </a:r>
            <a:r>
              <a:rPr sz="1200" spc="-15" dirty="0">
                <a:solidFill>
                  <a:srgbClr val="231F20"/>
                </a:solidFill>
                <a:latin typeface="Arial"/>
                <a:cs typeface="Arial"/>
              </a:rPr>
              <a:t> </a:t>
            </a:r>
            <a:r>
              <a:rPr sz="1200" dirty="0">
                <a:solidFill>
                  <a:srgbClr val="231F20"/>
                </a:solidFill>
                <a:latin typeface="Arial"/>
                <a:cs typeface="Arial"/>
              </a:rPr>
              <a:t>help</a:t>
            </a:r>
            <a:r>
              <a:rPr sz="1200" spc="-10" dirty="0">
                <a:solidFill>
                  <a:srgbClr val="231F20"/>
                </a:solidFill>
                <a:latin typeface="Arial"/>
                <a:cs typeface="Arial"/>
              </a:rPr>
              <a:t> </a:t>
            </a:r>
            <a:r>
              <a:rPr sz="1200" dirty="0">
                <a:solidFill>
                  <a:srgbClr val="231F20"/>
                </a:solidFill>
                <a:latin typeface="Arial"/>
                <a:cs typeface="Arial"/>
              </a:rPr>
              <a:t>of</a:t>
            </a:r>
            <a:r>
              <a:rPr sz="1200" spc="-15" dirty="0">
                <a:solidFill>
                  <a:srgbClr val="231F20"/>
                </a:solidFill>
                <a:latin typeface="Arial"/>
                <a:cs typeface="Arial"/>
              </a:rPr>
              <a:t> </a:t>
            </a:r>
            <a:r>
              <a:rPr sz="1200" dirty="0">
                <a:solidFill>
                  <a:srgbClr val="231F20"/>
                </a:solidFill>
                <a:latin typeface="Arial"/>
                <a:cs typeface="Arial"/>
              </a:rPr>
              <a:t>this</a:t>
            </a:r>
            <a:r>
              <a:rPr sz="1200" spc="-15" dirty="0">
                <a:solidFill>
                  <a:srgbClr val="231F20"/>
                </a:solidFill>
                <a:latin typeface="Arial"/>
                <a:cs typeface="Arial"/>
              </a:rPr>
              <a:t> </a:t>
            </a:r>
            <a:r>
              <a:rPr lang="en-GB" sz="1200" dirty="0">
                <a:solidFill>
                  <a:srgbClr val="231F20"/>
                </a:solidFill>
                <a:latin typeface="Arial"/>
                <a:cs typeface="Arial"/>
              </a:rPr>
              <a:t>Mobile Dispensary and Ambulance Service </a:t>
            </a:r>
            <a:endParaRPr sz="1200" dirty="0">
              <a:latin typeface="Arial"/>
              <a:cs typeface="Arial"/>
            </a:endParaRPr>
          </a:p>
          <a:p>
            <a:pPr>
              <a:lnSpc>
                <a:spcPct val="100000"/>
              </a:lnSpc>
              <a:spcBef>
                <a:spcPts val="60"/>
              </a:spcBef>
            </a:pPr>
            <a:endParaRPr sz="1200" dirty="0">
              <a:latin typeface="Arial"/>
              <a:cs typeface="Arial"/>
            </a:endParaRPr>
          </a:p>
          <a:p>
            <a:pPr marL="12700" marR="5080" algn="just">
              <a:lnSpc>
                <a:spcPct val="100000"/>
              </a:lnSpc>
            </a:pPr>
            <a:r>
              <a:rPr sz="1200" dirty="0">
                <a:solidFill>
                  <a:srgbClr val="231F20"/>
                </a:solidFill>
                <a:latin typeface="Arial"/>
                <a:cs typeface="Arial"/>
              </a:rPr>
              <a:t>This</a:t>
            </a:r>
            <a:r>
              <a:rPr sz="1200" spc="105" dirty="0">
                <a:solidFill>
                  <a:srgbClr val="231F20"/>
                </a:solidFill>
                <a:latin typeface="Arial"/>
                <a:cs typeface="Arial"/>
              </a:rPr>
              <a:t> </a:t>
            </a:r>
            <a:r>
              <a:rPr sz="1200" dirty="0">
                <a:solidFill>
                  <a:srgbClr val="231F20"/>
                </a:solidFill>
                <a:latin typeface="Arial"/>
                <a:cs typeface="Arial"/>
              </a:rPr>
              <a:t>van</a:t>
            </a:r>
            <a:r>
              <a:rPr sz="1200" spc="105" dirty="0">
                <a:solidFill>
                  <a:srgbClr val="231F20"/>
                </a:solidFill>
                <a:latin typeface="Arial"/>
                <a:cs typeface="Arial"/>
              </a:rPr>
              <a:t> </a:t>
            </a:r>
            <a:r>
              <a:rPr sz="1200" dirty="0">
                <a:solidFill>
                  <a:srgbClr val="231F20"/>
                </a:solidFill>
                <a:latin typeface="Arial"/>
                <a:cs typeface="Arial"/>
              </a:rPr>
              <a:t>will</a:t>
            </a:r>
            <a:r>
              <a:rPr sz="1200" spc="105" dirty="0">
                <a:solidFill>
                  <a:srgbClr val="231F20"/>
                </a:solidFill>
                <a:latin typeface="Arial"/>
                <a:cs typeface="Arial"/>
              </a:rPr>
              <a:t> </a:t>
            </a:r>
            <a:r>
              <a:rPr sz="1200" dirty="0">
                <a:solidFill>
                  <a:srgbClr val="231F20"/>
                </a:solidFill>
                <a:latin typeface="Arial"/>
                <a:cs typeface="Arial"/>
              </a:rPr>
              <a:t>be</a:t>
            </a:r>
            <a:r>
              <a:rPr sz="1200" spc="105" dirty="0">
                <a:solidFill>
                  <a:srgbClr val="231F20"/>
                </a:solidFill>
                <a:latin typeface="Arial"/>
                <a:cs typeface="Arial"/>
              </a:rPr>
              <a:t> </a:t>
            </a:r>
            <a:r>
              <a:rPr sz="1200" dirty="0">
                <a:solidFill>
                  <a:srgbClr val="231F20"/>
                </a:solidFill>
                <a:latin typeface="Arial"/>
                <a:cs typeface="Arial"/>
              </a:rPr>
              <a:t>rotated</a:t>
            </a:r>
            <a:r>
              <a:rPr sz="1200" spc="105" dirty="0">
                <a:solidFill>
                  <a:srgbClr val="231F20"/>
                </a:solidFill>
                <a:latin typeface="Arial"/>
                <a:cs typeface="Arial"/>
              </a:rPr>
              <a:t> </a:t>
            </a:r>
            <a:r>
              <a:rPr sz="1200" dirty="0">
                <a:solidFill>
                  <a:srgbClr val="231F20"/>
                </a:solidFill>
                <a:latin typeface="Arial"/>
                <a:cs typeface="Arial"/>
              </a:rPr>
              <a:t>with</a:t>
            </a:r>
            <a:r>
              <a:rPr sz="1200" spc="110" dirty="0">
                <a:solidFill>
                  <a:srgbClr val="231F20"/>
                </a:solidFill>
                <a:latin typeface="Arial"/>
                <a:cs typeface="Arial"/>
              </a:rPr>
              <a:t> </a:t>
            </a:r>
            <a:r>
              <a:rPr sz="1200" dirty="0">
                <a:solidFill>
                  <a:srgbClr val="231F20"/>
                </a:solidFill>
                <a:latin typeface="Arial"/>
                <a:cs typeface="Arial"/>
              </a:rPr>
              <a:t>the</a:t>
            </a:r>
            <a:r>
              <a:rPr sz="1200" spc="105" dirty="0">
                <a:solidFill>
                  <a:srgbClr val="231F20"/>
                </a:solidFill>
                <a:latin typeface="Arial"/>
                <a:cs typeface="Arial"/>
              </a:rPr>
              <a:t> </a:t>
            </a:r>
            <a:r>
              <a:rPr sz="1200" dirty="0">
                <a:solidFill>
                  <a:srgbClr val="231F20"/>
                </a:solidFill>
                <a:latin typeface="Arial"/>
                <a:cs typeface="Arial"/>
              </a:rPr>
              <a:t>help</a:t>
            </a:r>
            <a:r>
              <a:rPr sz="1200" spc="105" dirty="0">
                <a:solidFill>
                  <a:srgbClr val="231F20"/>
                </a:solidFill>
                <a:latin typeface="Arial"/>
                <a:cs typeface="Arial"/>
              </a:rPr>
              <a:t> </a:t>
            </a:r>
            <a:r>
              <a:rPr sz="1200" dirty="0">
                <a:solidFill>
                  <a:srgbClr val="231F20"/>
                </a:solidFill>
                <a:latin typeface="Arial"/>
                <a:cs typeface="Arial"/>
              </a:rPr>
              <a:t>of</a:t>
            </a:r>
            <a:r>
              <a:rPr sz="1200" spc="105" dirty="0">
                <a:solidFill>
                  <a:srgbClr val="231F20"/>
                </a:solidFill>
                <a:latin typeface="Arial"/>
                <a:cs typeface="Arial"/>
              </a:rPr>
              <a:t> </a:t>
            </a:r>
            <a:r>
              <a:rPr sz="1200" dirty="0">
                <a:solidFill>
                  <a:srgbClr val="231F20"/>
                </a:solidFill>
                <a:latin typeface="Arial"/>
                <a:cs typeface="Arial"/>
              </a:rPr>
              <a:t>city’s</a:t>
            </a:r>
            <a:r>
              <a:rPr sz="1200" spc="105" dirty="0">
                <a:solidFill>
                  <a:srgbClr val="231F20"/>
                </a:solidFill>
                <a:latin typeface="Arial"/>
                <a:cs typeface="Arial"/>
              </a:rPr>
              <a:t> </a:t>
            </a:r>
            <a:r>
              <a:rPr lang="en-GB" sz="1200" dirty="0">
                <a:solidFill>
                  <a:srgbClr val="231F20"/>
                </a:solidFill>
                <a:latin typeface="Arial"/>
                <a:cs typeface="Arial"/>
              </a:rPr>
              <a:t>Vaishnavi Trust </a:t>
            </a:r>
            <a:r>
              <a:rPr sz="1200" spc="110" dirty="0">
                <a:solidFill>
                  <a:srgbClr val="231F20"/>
                </a:solidFill>
                <a:latin typeface="Arial"/>
                <a:cs typeface="Arial"/>
              </a:rPr>
              <a:t> </a:t>
            </a:r>
            <a:r>
              <a:rPr sz="1200" dirty="0">
                <a:solidFill>
                  <a:srgbClr val="231F20"/>
                </a:solidFill>
                <a:latin typeface="Arial"/>
                <a:cs typeface="Arial"/>
              </a:rPr>
              <a:t>in</a:t>
            </a:r>
            <a:r>
              <a:rPr sz="1200" spc="105" dirty="0">
                <a:solidFill>
                  <a:srgbClr val="231F20"/>
                </a:solidFill>
                <a:latin typeface="Arial"/>
                <a:cs typeface="Arial"/>
              </a:rPr>
              <a:t> </a:t>
            </a:r>
            <a:r>
              <a:rPr sz="1200" dirty="0">
                <a:solidFill>
                  <a:srgbClr val="231F20"/>
                </a:solidFill>
                <a:latin typeface="Arial"/>
                <a:cs typeface="Arial"/>
              </a:rPr>
              <a:t>the</a:t>
            </a:r>
            <a:r>
              <a:rPr sz="1200" spc="105" dirty="0">
                <a:solidFill>
                  <a:srgbClr val="231F20"/>
                </a:solidFill>
                <a:latin typeface="Arial"/>
                <a:cs typeface="Arial"/>
              </a:rPr>
              <a:t> </a:t>
            </a:r>
            <a:r>
              <a:rPr sz="1200" spc="-10" dirty="0">
                <a:solidFill>
                  <a:srgbClr val="231F20"/>
                </a:solidFill>
                <a:latin typeface="Arial"/>
                <a:cs typeface="Arial"/>
              </a:rPr>
              <a:t>densely </a:t>
            </a:r>
            <a:r>
              <a:rPr sz="1200" dirty="0">
                <a:solidFill>
                  <a:srgbClr val="231F20"/>
                </a:solidFill>
                <a:latin typeface="Arial"/>
                <a:cs typeface="Arial"/>
              </a:rPr>
              <a:t>populated</a:t>
            </a:r>
            <a:r>
              <a:rPr sz="1200" spc="45" dirty="0">
                <a:solidFill>
                  <a:srgbClr val="231F20"/>
                </a:solidFill>
                <a:latin typeface="Arial"/>
                <a:cs typeface="Arial"/>
              </a:rPr>
              <a:t> </a:t>
            </a:r>
            <a:r>
              <a:rPr sz="1200" dirty="0">
                <a:solidFill>
                  <a:srgbClr val="231F20"/>
                </a:solidFill>
                <a:latin typeface="Arial"/>
                <a:cs typeface="Arial"/>
              </a:rPr>
              <a:t>places</a:t>
            </a:r>
            <a:r>
              <a:rPr sz="1200" spc="45" dirty="0">
                <a:solidFill>
                  <a:srgbClr val="231F20"/>
                </a:solidFill>
                <a:latin typeface="Arial"/>
                <a:cs typeface="Arial"/>
              </a:rPr>
              <a:t> </a:t>
            </a:r>
            <a:r>
              <a:rPr sz="1200" dirty="0">
                <a:solidFill>
                  <a:srgbClr val="231F20"/>
                </a:solidFill>
                <a:latin typeface="Arial"/>
                <a:cs typeface="Arial"/>
              </a:rPr>
              <a:t>of</a:t>
            </a:r>
            <a:r>
              <a:rPr sz="1200" spc="45" dirty="0">
                <a:solidFill>
                  <a:srgbClr val="231F20"/>
                </a:solidFill>
                <a:latin typeface="Arial"/>
                <a:cs typeface="Arial"/>
              </a:rPr>
              <a:t> </a:t>
            </a:r>
            <a:r>
              <a:rPr sz="1200" dirty="0">
                <a:solidFill>
                  <a:srgbClr val="231F20"/>
                </a:solidFill>
                <a:latin typeface="Arial"/>
                <a:cs typeface="Arial"/>
              </a:rPr>
              <a:t>the</a:t>
            </a:r>
            <a:r>
              <a:rPr sz="1200" spc="45" dirty="0">
                <a:solidFill>
                  <a:srgbClr val="231F20"/>
                </a:solidFill>
                <a:latin typeface="Arial"/>
                <a:cs typeface="Arial"/>
              </a:rPr>
              <a:t> </a:t>
            </a:r>
            <a:r>
              <a:rPr sz="1200" dirty="0">
                <a:solidFill>
                  <a:srgbClr val="231F20"/>
                </a:solidFill>
                <a:latin typeface="Arial"/>
                <a:cs typeface="Arial"/>
              </a:rPr>
              <a:t>city.</a:t>
            </a:r>
            <a:r>
              <a:rPr sz="1200" spc="40" dirty="0">
                <a:solidFill>
                  <a:srgbClr val="231F20"/>
                </a:solidFill>
                <a:latin typeface="Arial"/>
                <a:cs typeface="Arial"/>
              </a:rPr>
              <a:t> </a:t>
            </a:r>
            <a:r>
              <a:rPr sz="1200" dirty="0">
                <a:solidFill>
                  <a:srgbClr val="231F20"/>
                </a:solidFill>
                <a:latin typeface="Arial"/>
                <a:cs typeface="Arial"/>
              </a:rPr>
              <a:t>Announcement</a:t>
            </a:r>
            <a:r>
              <a:rPr sz="1200" spc="50" dirty="0">
                <a:solidFill>
                  <a:srgbClr val="231F20"/>
                </a:solidFill>
                <a:latin typeface="Arial"/>
                <a:cs typeface="Arial"/>
              </a:rPr>
              <a:t> </a:t>
            </a:r>
            <a:r>
              <a:rPr sz="1200" dirty="0">
                <a:solidFill>
                  <a:srgbClr val="231F20"/>
                </a:solidFill>
                <a:latin typeface="Arial"/>
                <a:cs typeface="Arial"/>
              </a:rPr>
              <a:t>is</a:t>
            </a:r>
            <a:r>
              <a:rPr sz="1200" spc="45" dirty="0">
                <a:solidFill>
                  <a:srgbClr val="231F20"/>
                </a:solidFill>
                <a:latin typeface="Arial"/>
                <a:cs typeface="Arial"/>
              </a:rPr>
              <a:t> </a:t>
            </a:r>
            <a:r>
              <a:rPr sz="1200" dirty="0">
                <a:solidFill>
                  <a:srgbClr val="231F20"/>
                </a:solidFill>
                <a:latin typeface="Arial"/>
                <a:cs typeface="Arial"/>
              </a:rPr>
              <a:t>arranged</a:t>
            </a:r>
            <a:r>
              <a:rPr sz="1200" spc="45" dirty="0">
                <a:solidFill>
                  <a:srgbClr val="231F20"/>
                </a:solidFill>
                <a:latin typeface="Arial"/>
                <a:cs typeface="Arial"/>
              </a:rPr>
              <a:t> </a:t>
            </a:r>
            <a:r>
              <a:rPr sz="1200" dirty="0">
                <a:solidFill>
                  <a:srgbClr val="231F20"/>
                </a:solidFill>
                <a:latin typeface="Arial"/>
                <a:cs typeface="Arial"/>
              </a:rPr>
              <a:t>in</a:t>
            </a:r>
            <a:r>
              <a:rPr sz="1200" spc="45" dirty="0">
                <a:solidFill>
                  <a:srgbClr val="231F20"/>
                </a:solidFill>
                <a:latin typeface="Arial"/>
                <a:cs typeface="Arial"/>
              </a:rPr>
              <a:t> </a:t>
            </a:r>
            <a:r>
              <a:rPr sz="1200" dirty="0">
                <a:solidFill>
                  <a:srgbClr val="231F20"/>
                </a:solidFill>
                <a:latin typeface="Arial"/>
                <a:cs typeface="Arial"/>
              </a:rPr>
              <a:t>this</a:t>
            </a:r>
            <a:r>
              <a:rPr sz="1200" spc="45" dirty="0">
                <a:solidFill>
                  <a:srgbClr val="231F20"/>
                </a:solidFill>
                <a:latin typeface="Arial"/>
                <a:cs typeface="Arial"/>
              </a:rPr>
              <a:t> </a:t>
            </a:r>
            <a:r>
              <a:rPr sz="1200" dirty="0">
                <a:solidFill>
                  <a:srgbClr val="231F20"/>
                </a:solidFill>
                <a:latin typeface="Arial"/>
                <a:cs typeface="Arial"/>
              </a:rPr>
              <a:t>van.</a:t>
            </a:r>
            <a:r>
              <a:rPr sz="1200" spc="430" dirty="0">
                <a:solidFill>
                  <a:srgbClr val="231F20"/>
                </a:solidFill>
                <a:latin typeface="Arial"/>
                <a:cs typeface="Arial"/>
              </a:rPr>
              <a:t> </a:t>
            </a:r>
            <a:r>
              <a:rPr sz="1200" dirty="0">
                <a:solidFill>
                  <a:srgbClr val="231F20"/>
                </a:solidFill>
                <a:latin typeface="Arial"/>
                <a:cs typeface="Arial"/>
              </a:rPr>
              <a:t>Patients</a:t>
            </a:r>
            <a:r>
              <a:rPr sz="1200" spc="45" dirty="0">
                <a:solidFill>
                  <a:srgbClr val="231F20"/>
                </a:solidFill>
                <a:latin typeface="Arial"/>
                <a:cs typeface="Arial"/>
              </a:rPr>
              <a:t> </a:t>
            </a:r>
            <a:r>
              <a:rPr sz="1200" dirty="0">
                <a:solidFill>
                  <a:srgbClr val="231F20"/>
                </a:solidFill>
                <a:latin typeface="Arial"/>
                <a:cs typeface="Arial"/>
              </a:rPr>
              <a:t>will</a:t>
            </a:r>
            <a:r>
              <a:rPr sz="1200" spc="45" dirty="0">
                <a:solidFill>
                  <a:srgbClr val="231F20"/>
                </a:solidFill>
                <a:latin typeface="Arial"/>
                <a:cs typeface="Arial"/>
              </a:rPr>
              <a:t> </a:t>
            </a:r>
            <a:r>
              <a:rPr sz="1200" spc="-25" dirty="0">
                <a:solidFill>
                  <a:srgbClr val="231F20"/>
                </a:solidFill>
                <a:latin typeface="Arial"/>
                <a:cs typeface="Arial"/>
              </a:rPr>
              <a:t>be </a:t>
            </a:r>
            <a:r>
              <a:rPr sz="1200" dirty="0">
                <a:solidFill>
                  <a:srgbClr val="231F20"/>
                </a:solidFill>
                <a:latin typeface="Arial"/>
                <a:cs typeface="Arial"/>
              </a:rPr>
              <a:t>requested</a:t>
            </a:r>
            <a:r>
              <a:rPr sz="1200" spc="10" dirty="0">
                <a:solidFill>
                  <a:srgbClr val="231F20"/>
                </a:solidFill>
                <a:latin typeface="Arial"/>
                <a:cs typeface="Arial"/>
              </a:rPr>
              <a:t> </a:t>
            </a:r>
            <a:r>
              <a:rPr sz="1200" dirty="0">
                <a:solidFill>
                  <a:srgbClr val="231F20"/>
                </a:solidFill>
                <a:latin typeface="Arial"/>
                <a:cs typeface="Arial"/>
              </a:rPr>
              <a:t>by</a:t>
            </a:r>
            <a:r>
              <a:rPr sz="1200" spc="15" dirty="0">
                <a:solidFill>
                  <a:srgbClr val="231F20"/>
                </a:solidFill>
                <a:latin typeface="Arial"/>
                <a:cs typeface="Arial"/>
              </a:rPr>
              <a:t> </a:t>
            </a:r>
            <a:r>
              <a:rPr sz="1200" dirty="0">
                <a:solidFill>
                  <a:srgbClr val="231F20"/>
                </a:solidFill>
                <a:latin typeface="Arial"/>
                <a:cs typeface="Arial"/>
              </a:rPr>
              <a:t>loudspeakers</a:t>
            </a:r>
            <a:r>
              <a:rPr sz="1200" spc="15" dirty="0">
                <a:solidFill>
                  <a:srgbClr val="231F20"/>
                </a:solidFill>
                <a:latin typeface="Arial"/>
                <a:cs typeface="Arial"/>
              </a:rPr>
              <a:t> </a:t>
            </a:r>
            <a:r>
              <a:rPr sz="1200" dirty="0">
                <a:solidFill>
                  <a:srgbClr val="231F20"/>
                </a:solidFill>
                <a:latin typeface="Arial"/>
                <a:cs typeface="Arial"/>
              </a:rPr>
              <a:t>at</a:t>
            </a:r>
            <a:r>
              <a:rPr sz="1200" spc="15" dirty="0">
                <a:solidFill>
                  <a:srgbClr val="231F20"/>
                </a:solidFill>
                <a:latin typeface="Arial"/>
                <a:cs typeface="Arial"/>
              </a:rPr>
              <a:t> </a:t>
            </a:r>
            <a:r>
              <a:rPr sz="1200" dirty="0">
                <a:solidFill>
                  <a:srgbClr val="231F20"/>
                </a:solidFill>
                <a:latin typeface="Arial"/>
                <a:cs typeface="Arial"/>
              </a:rPr>
              <a:t>various</a:t>
            </a:r>
            <a:r>
              <a:rPr sz="1200" spc="10" dirty="0">
                <a:solidFill>
                  <a:srgbClr val="231F20"/>
                </a:solidFill>
                <a:latin typeface="Arial"/>
                <a:cs typeface="Arial"/>
              </a:rPr>
              <a:t> </a:t>
            </a:r>
            <a:r>
              <a:rPr sz="1200" dirty="0">
                <a:solidFill>
                  <a:srgbClr val="231F20"/>
                </a:solidFill>
                <a:latin typeface="Arial"/>
                <a:cs typeface="Arial"/>
              </a:rPr>
              <a:t>places</a:t>
            </a:r>
            <a:r>
              <a:rPr sz="1200" spc="15" dirty="0">
                <a:solidFill>
                  <a:srgbClr val="231F20"/>
                </a:solidFill>
                <a:latin typeface="Arial"/>
                <a:cs typeface="Arial"/>
              </a:rPr>
              <a:t> </a:t>
            </a:r>
            <a:r>
              <a:rPr sz="1200" dirty="0">
                <a:solidFill>
                  <a:srgbClr val="231F20"/>
                </a:solidFill>
                <a:latin typeface="Arial"/>
                <a:cs typeface="Arial"/>
              </a:rPr>
              <a:t>in</a:t>
            </a:r>
            <a:r>
              <a:rPr sz="1200" spc="15" dirty="0">
                <a:solidFill>
                  <a:srgbClr val="231F20"/>
                </a:solidFill>
                <a:latin typeface="Arial"/>
                <a:cs typeface="Arial"/>
              </a:rPr>
              <a:t> </a:t>
            </a:r>
            <a:r>
              <a:rPr lang="en-GB" sz="1200" dirty="0">
                <a:solidFill>
                  <a:srgbClr val="231F20"/>
                </a:solidFill>
                <a:latin typeface="Arial"/>
                <a:cs typeface="Arial"/>
              </a:rPr>
              <a:t>Khamgaon </a:t>
            </a:r>
            <a:r>
              <a:rPr sz="1200" spc="15" dirty="0">
                <a:solidFill>
                  <a:srgbClr val="231F20"/>
                </a:solidFill>
                <a:latin typeface="Arial"/>
                <a:cs typeface="Arial"/>
              </a:rPr>
              <a:t> </a:t>
            </a:r>
            <a:r>
              <a:rPr sz="1200" dirty="0">
                <a:solidFill>
                  <a:srgbClr val="231F20"/>
                </a:solidFill>
                <a:latin typeface="Arial"/>
                <a:cs typeface="Arial"/>
              </a:rPr>
              <a:t>where</a:t>
            </a:r>
            <a:r>
              <a:rPr sz="1200" spc="15" dirty="0">
                <a:solidFill>
                  <a:srgbClr val="231F20"/>
                </a:solidFill>
                <a:latin typeface="Arial"/>
                <a:cs typeface="Arial"/>
              </a:rPr>
              <a:t>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van</a:t>
            </a:r>
            <a:r>
              <a:rPr sz="1200" spc="15" dirty="0">
                <a:solidFill>
                  <a:srgbClr val="231F20"/>
                </a:solidFill>
                <a:latin typeface="Arial"/>
                <a:cs typeface="Arial"/>
              </a:rPr>
              <a:t> </a:t>
            </a:r>
            <a:r>
              <a:rPr sz="1200" dirty="0">
                <a:solidFill>
                  <a:srgbClr val="231F20"/>
                </a:solidFill>
                <a:latin typeface="Arial"/>
                <a:cs typeface="Arial"/>
              </a:rPr>
              <a:t>is</a:t>
            </a:r>
            <a:r>
              <a:rPr sz="1200" spc="15" dirty="0">
                <a:solidFill>
                  <a:srgbClr val="231F20"/>
                </a:solidFill>
                <a:latin typeface="Arial"/>
                <a:cs typeface="Arial"/>
              </a:rPr>
              <a:t> </a:t>
            </a:r>
            <a:r>
              <a:rPr sz="1200" dirty="0">
                <a:solidFill>
                  <a:srgbClr val="231F20"/>
                </a:solidFill>
                <a:latin typeface="Arial"/>
                <a:cs typeface="Arial"/>
              </a:rPr>
              <a:t>parked.</a:t>
            </a:r>
            <a:r>
              <a:rPr sz="1200" spc="365" dirty="0">
                <a:solidFill>
                  <a:srgbClr val="231F20"/>
                </a:solidFill>
                <a:latin typeface="Arial"/>
                <a:cs typeface="Arial"/>
              </a:rPr>
              <a:t> </a:t>
            </a:r>
            <a:r>
              <a:rPr sz="1200" spc="-20" dirty="0">
                <a:solidFill>
                  <a:srgbClr val="231F20"/>
                </a:solidFill>
                <a:latin typeface="Arial"/>
                <a:cs typeface="Arial"/>
              </a:rPr>
              <a:t>Doc</a:t>
            </a:r>
            <a:r>
              <a:rPr sz="1200" dirty="0">
                <a:solidFill>
                  <a:srgbClr val="231F20"/>
                </a:solidFill>
                <a:latin typeface="Arial"/>
                <a:cs typeface="Arial"/>
              </a:rPr>
              <a:t>tors</a:t>
            </a:r>
            <a:r>
              <a:rPr sz="1200" spc="-10" dirty="0">
                <a:solidFill>
                  <a:srgbClr val="231F20"/>
                </a:solidFill>
                <a:latin typeface="Arial"/>
                <a:cs typeface="Arial"/>
              </a:rPr>
              <a:t> </a:t>
            </a:r>
            <a:r>
              <a:rPr sz="1200" dirty="0">
                <a:solidFill>
                  <a:srgbClr val="231F20"/>
                </a:solidFill>
                <a:latin typeface="Arial"/>
                <a:cs typeface="Arial"/>
              </a:rPr>
              <a:t>will</a:t>
            </a:r>
            <a:r>
              <a:rPr sz="1200" spc="-10" dirty="0">
                <a:solidFill>
                  <a:srgbClr val="231F20"/>
                </a:solidFill>
                <a:latin typeface="Arial"/>
                <a:cs typeface="Arial"/>
              </a:rPr>
              <a:t> </a:t>
            </a:r>
            <a:r>
              <a:rPr sz="1200" dirty="0">
                <a:solidFill>
                  <a:srgbClr val="231F20"/>
                </a:solidFill>
                <a:latin typeface="Arial"/>
                <a:cs typeface="Arial"/>
              </a:rPr>
              <a:t>not</a:t>
            </a:r>
            <a:r>
              <a:rPr sz="1200" spc="-5" dirty="0">
                <a:solidFill>
                  <a:srgbClr val="231F20"/>
                </a:solidFill>
                <a:latin typeface="Arial"/>
                <a:cs typeface="Arial"/>
              </a:rPr>
              <a:t> </a:t>
            </a:r>
            <a:r>
              <a:rPr sz="1200" dirty="0">
                <a:solidFill>
                  <a:srgbClr val="231F20"/>
                </a:solidFill>
                <a:latin typeface="Arial"/>
                <a:cs typeface="Arial"/>
              </a:rPr>
              <a:t>go</a:t>
            </a:r>
            <a:r>
              <a:rPr sz="1200" spc="-10" dirty="0">
                <a:solidFill>
                  <a:srgbClr val="231F20"/>
                </a:solidFill>
                <a:latin typeface="Arial"/>
                <a:cs typeface="Arial"/>
              </a:rPr>
              <a:t> </a:t>
            </a:r>
            <a:r>
              <a:rPr sz="1200" dirty="0">
                <a:solidFill>
                  <a:srgbClr val="231F20"/>
                </a:solidFill>
                <a:latin typeface="Arial"/>
                <a:cs typeface="Arial"/>
              </a:rPr>
              <a:t>to</a:t>
            </a:r>
            <a:r>
              <a:rPr sz="1200" spc="-10" dirty="0">
                <a:solidFill>
                  <a:srgbClr val="231F20"/>
                </a:solidFill>
                <a:latin typeface="Arial"/>
                <a:cs typeface="Arial"/>
              </a:rPr>
              <a:t> </a:t>
            </a:r>
            <a:r>
              <a:rPr sz="1200" dirty="0">
                <a:solidFill>
                  <a:srgbClr val="231F20"/>
                </a:solidFill>
                <a:latin typeface="Arial"/>
                <a:cs typeface="Arial"/>
              </a:rPr>
              <a:t>anyone’s</a:t>
            </a:r>
            <a:r>
              <a:rPr sz="1200" spc="-5" dirty="0">
                <a:solidFill>
                  <a:srgbClr val="231F20"/>
                </a:solidFill>
                <a:latin typeface="Arial"/>
                <a:cs typeface="Arial"/>
              </a:rPr>
              <a:t> </a:t>
            </a:r>
            <a:r>
              <a:rPr sz="1200" dirty="0">
                <a:solidFill>
                  <a:srgbClr val="231F20"/>
                </a:solidFill>
                <a:latin typeface="Arial"/>
                <a:cs typeface="Arial"/>
              </a:rPr>
              <a:t>home</a:t>
            </a:r>
            <a:r>
              <a:rPr sz="1200" spc="-10" dirty="0">
                <a:solidFill>
                  <a:srgbClr val="231F20"/>
                </a:solidFill>
                <a:latin typeface="Arial"/>
                <a:cs typeface="Arial"/>
              </a:rPr>
              <a:t> </a:t>
            </a:r>
            <a:r>
              <a:rPr sz="1200" dirty="0">
                <a:solidFill>
                  <a:srgbClr val="231F20"/>
                </a:solidFill>
                <a:latin typeface="Arial"/>
                <a:cs typeface="Arial"/>
              </a:rPr>
              <a:t>during</a:t>
            </a:r>
            <a:r>
              <a:rPr sz="1200" spc="-10"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spc="-10" dirty="0">
                <a:solidFill>
                  <a:srgbClr val="231F20"/>
                </a:solidFill>
                <a:latin typeface="Arial"/>
                <a:cs typeface="Arial"/>
              </a:rPr>
              <a:t>investigation.</a:t>
            </a:r>
            <a:endParaRPr sz="1200" dirty="0">
              <a:latin typeface="Arial"/>
              <a:cs typeface="Arial"/>
            </a:endParaRPr>
          </a:p>
          <a:p>
            <a:pPr>
              <a:lnSpc>
                <a:spcPct val="100000"/>
              </a:lnSpc>
              <a:spcBef>
                <a:spcPts val="60"/>
              </a:spcBef>
            </a:pPr>
            <a:endParaRPr sz="1200" dirty="0">
              <a:latin typeface="Arial"/>
              <a:cs typeface="Arial"/>
            </a:endParaRPr>
          </a:p>
          <a:p>
            <a:pPr marL="12700" marR="5080" algn="just">
              <a:lnSpc>
                <a:spcPct val="100000"/>
              </a:lnSpc>
            </a:pPr>
            <a:r>
              <a:rPr sz="1200" dirty="0">
                <a:solidFill>
                  <a:srgbClr val="231F20"/>
                </a:solidFill>
                <a:latin typeface="Arial"/>
                <a:cs typeface="Arial"/>
              </a:rPr>
              <a:t>Minor</a:t>
            </a:r>
            <a:r>
              <a:rPr sz="1200" spc="-25" dirty="0">
                <a:solidFill>
                  <a:srgbClr val="231F20"/>
                </a:solidFill>
                <a:latin typeface="Arial"/>
                <a:cs typeface="Arial"/>
              </a:rPr>
              <a:t> </a:t>
            </a:r>
            <a:r>
              <a:rPr sz="1200" dirty="0">
                <a:solidFill>
                  <a:srgbClr val="231F20"/>
                </a:solidFill>
                <a:latin typeface="Arial"/>
                <a:cs typeface="Arial"/>
              </a:rPr>
              <a:t>illnesses</a:t>
            </a:r>
            <a:r>
              <a:rPr sz="1200" spc="-10" dirty="0">
                <a:solidFill>
                  <a:srgbClr val="231F20"/>
                </a:solidFill>
                <a:latin typeface="Arial"/>
                <a:cs typeface="Arial"/>
              </a:rPr>
              <a:t> </a:t>
            </a:r>
            <a:r>
              <a:rPr sz="1200" dirty="0">
                <a:solidFill>
                  <a:srgbClr val="231F20"/>
                </a:solidFill>
                <a:latin typeface="Arial"/>
                <a:cs typeface="Arial"/>
              </a:rPr>
              <a:t>like</a:t>
            </a:r>
            <a:r>
              <a:rPr sz="1200" spc="-10" dirty="0">
                <a:solidFill>
                  <a:srgbClr val="231F20"/>
                </a:solidFill>
                <a:latin typeface="Arial"/>
                <a:cs typeface="Arial"/>
              </a:rPr>
              <a:t> </a:t>
            </a:r>
            <a:r>
              <a:rPr sz="1200" dirty="0">
                <a:solidFill>
                  <a:srgbClr val="231F20"/>
                </a:solidFill>
                <a:latin typeface="Arial"/>
                <a:cs typeface="Arial"/>
              </a:rPr>
              <a:t>cold,</a:t>
            </a:r>
            <a:r>
              <a:rPr sz="1200" spc="-10" dirty="0">
                <a:solidFill>
                  <a:srgbClr val="231F20"/>
                </a:solidFill>
                <a:latin typeface="Arial"/>
                <a:cs typeface="Arial"/>
              </a:rPr>
              <a:t> </a:t>
            </a:r>
            <a:r>
              <a:rPr sz="1200" dirty="0">
                <a:solidFill>
                  <a:srgbClr val="231F20"/>
                </a:solidFill>
                <a:latin typeface="Arial"/>
                <a:cs typeface="Arial"/>
              </a:rPr>
              <a:t>cough,</a:t>
            </a:r>
            <a:r>
              <a:rPr sz="1200" spc="-15" dirty="0">
                <a:solidFill>
                  <a:srgbClr val="231F20"/>
                </a:solidFill>
                <a:latin typeface="Arial"/>
                <a:cs typeface="Arial"/>
              </a:rPr>
              <a:t> </a:t>
            </a:r>
            <a:r>
              <a:rPr sz="1200" dirty="0">
                <a:solidFill>
                  <a:srgbClr val="231F20"/>
                </a:solidFill>
                <a:latin typeface="Arial"/>
                <a:cs typeface="Arial"/>
              </a:rPr>
              <a:t>fever,</a:t>
            </a:r>
            <a:r>
              <a:rPr sz="1200" spc="-10" dirty="0">
                <a:solidFill>
                  <a:srgbClr val="231F20"/>
                </a:solidFill>
                <a:latin typeface="Arial"/>
                <a:cs typeface="Arial"/>
              </a:rPr>
              <a:t> </a:t>
            </a:r>
            <a:r>
              <a:rPr sz="1200" dirty="0">
                <a:solidFill>
                  <a:srgbClr val="231F20"/>
                </a:solidFill>
                <a:latin typeface="Arial"/>
                <a:cs typeface="Arial"/>
              </a:rPr>
              <a:t>runny</a:t>
            </a:r>
            <a:r>
              <a:rPr sz="1200" spc="-10" dirty="0">
                <a:solidFill>
                  <a:srgbClr val="231F20"/>
                </a:solidFill>
                <a:latin typeface="Arial"/>
                <a:cs typeface="Arial"/>
              </a:rPr>
              <a:t> </a:t>
            </a:r>
            <a:r>
              <a:rPr sz="1200" dirty="0">
                <a:solidFill>
                  <a:srgbClr val="231F20"/>
                </a:solidFill>
                <a:latin typeface="Arial"/>
                <a:cs typeface="Arial"/>
              </a:rPr>
              <a:t>nose</a:t>
            </a:r>
            <a:r>
              <a:rPr sz="1200" spc="-10" dirty="0">
                <a:solidFill>
                  <a:srgbClr val="231F20"/>
                </a:solidFill>
                <a:latin typeface="Arial"/>
                <a:cs typeface="Arial"/>
              </a:rPr>
              <a:t> </a:t>
            </a:r>
            <a:r>
              <a:rPr sz="1200" dirty="0">
                <a:solidFill>
                  <a:srgbClr val="231F20"/>
                </a:solidFill>
                <a:latin typeface="Arial"/>
                <a:cs typeface="Arial"/>
              </a:rPr>
              <a:t>and</a:t>
            </a:r>
            <a:r>
              <a:rPr sz="1200" spc="-15" dirty="0">
                <a:solidFill>
                  <a:srgbClr val="231F20"/>
                </a:solidFill>
                <a:latin typeface="Arial"/>
                <a:cs typeface="Arial"/>
              </a:rPr>
              <a:t> </a:t>
            </a:r>
            <a:r>
              <a:rPr sz="1200" dirty="0">
                <a:solidFill>
                  <a:srgbClr val="231F20"/>
                </a:solidFill>
                <a:latin typeface="Arial"/>
                <a:cs typeface="Arial"/>
              </a:rPr>
              <a:t>bodyache</a:t>
            </a:r>
            <a:r>
              <a:rPr sz="1200" spc="-10" dirty="0">
                <a:solidFill>
                  <a:srgbClr val="231F20"/>
                </a:solidFill>
                <a:latin typeface="Arial"/>
                <a:cs typeface="Arial"/>
              </a:rPr>
              <a:t> </a:t>
            </a:r>
            <a:r>
              <a:rPr sz="1200" dirty="0">
                <a:solidFill>
                  <a:srgbClr val="231F20"/>
                </a:solidFill>
                <a:latin typeface="Arial"/>
                <a:cs typeface="Arial"/>
              </a:rPr>
              <a:t>normally</a:t>
            </a:r>
            <a:r>
              <a:rPr sz="1200" spc="-10" dirty="0">
                <a:solidFill>
                  <a:srgbClr val="231F20"/>
                </a:solidFill>
                <a:latin typeface="Arial"/>
                <a:cs typeface="Arial"/>
              </a:rPr>
              <a:t> </a:t>
            </a:r>
            <a:r>
              <a:rPr sz="1200" dirty="0">
                <a:solidFill>
                  <a:srgbClr val="231F20"/>
                </a:solidFill>
                <a:latin typeface="Arial"/>
                <a:cs typeface="Arial"/>
              </a:rPr>
              <a:t>appears</a:t>
            </a:r>
            <a:r>
              <a:rPr sz="1200" spc="-10" dirty="0">
                <a:solidFill>
                  <a:srgbClr val="231F20"/>
                </a:solidFill>
                <a:latin typeface="Arial"/>
                <a:cs typeface="Arial"/>
              </a:rPr>
              <a:t> </a:t>
            </a:r>
            <a:r>
              <a:rPr sz="1200" spc="-25" dirty="0">
                <a:solidFill>
                  <a:srgbClr val="231F20"/>
                </a:solidFill>
                <a:latin typeface="Arial"/>
                <a:cs typeface="Arial"/>
              </a:rPr>
              <a:t>in </a:t>
            </a:r>
            <a:r>
              <a:rPr sz="1200" dirty="0">
                <a:solidFill>
                  <a:srgbClr val="231F20"/>
                </a:solidFill>
                <a:latin typeface="Arial"/>
                <a:cs typeface="Arial"/>
              </a:rPr>
              <a:t>many types of viral fever. In such circumstances the patient need not panic. They</a:t>
            </a:r>
            <a:r>
              <a:rPr sz="1200" spc="5" dirty="0">
                <a:solidFill>
                  <a:srgbClr val="231F20"/>
                </a:solidFill>
                <a:latin typeface="Arial"/>
                <a:cs typeface="Arial"/>
              </a:rPr>
              <a:t> </a:t>
            </a:r>
            <a:r>
              <a:rPr sz="1200" spc="-20" dirty="0">
                <a:solidFill>
                  <a:srgbClr val="231F20"/>
                </a:solidFill>
                <a:latin typeface="Arial"/>
                <a:cs typeface="Arial"/>
              </a:rPr>
              <a:t>will </a:t>
            </a:r>
            <a:r>
              <a:rPr sz="1200" dirty="0">
                <a:solidFill>
                  <a:srgbClr val="231F20"/>
                </a:solidFill>
                <a:latin typeface="Arial"/>
                <a:cs typeface="Arial"/>
              </a:rPr>
              <a:t>be</a:t>
            </a:r>
            <a:r>
              <a:rPr sz="1200" spc="50" dirty="0">
                <a:solidFill>
                  <a:srgbClr val="231F20"/>
                </a:solidFill>
                <a:latin typeface="Arial"/>
                <a:cs typeface="Arial"/>
              </a:rPr>
              <a:t> </a:t>
            </a:r>
            <a:r>
              <a:rPr sz="1200" dirty="0">
                <a:solidFill>
                  <a:srgbClr val="231F20"/>
                </a:solidFill>
                <a:latin typeface="Arial"/>
                <a:cs typeface="Arial"/>
              </a:rPr>
              <a:t>properly</a:t>
            </a:r>
            <a:r>
              <a:rPr sz="1200" spc="65" dirty="0">
                <a:solidFill>
                  <a:srgbClr val="231F20"/>
                </a:solidFill>
                <a:latin typeface="Arial"/>
                <a:cs typeface="Arial"/>
              </a:rPr>
              <a:t> </a:t>
            </a:r>
            <a:r>
              <a:rPr sz="1200" dirty="0">
                <a:solidFill>
                  <a:srgbClr val="231F20"/>
                </a:solidFill>
                <a:latin typeface="Arial"/>
                <a:cs typeface="Arial"/>
              </a:rPr>
              <a:t>trained</a:t>
            </a:r>
            <a:r>
              <a:rPr sz="1200" spc="65" dirty="0">
                <a:solidFill>
                  <a:srgbClr val="231F20"/>
                </a:solidFill>
                <a:latin typeface="Arial"/>
                <a:cs typeface="Arial"/>
              </a:rPr>
              <a:t> </a:t>
            </a:r>
            <a:r>
              <a:rPr sz="1200" dirty="0">
                <a:solidFill>
                  <a:srgbClr val="231F20"/>
                </a:solidFill>
                <a:latin typeface="Arial"/>
                <a:cs typeface="Arial"/>
              </a:rPr>
              <a:t>to</a:t>
            </a:r>
            <a:r>
              <a:rPr sz="1200" spc="60" dirty="0">
                <a:solidFill>
                  <a:srgbClr val="231F20"/>
                </a:solidFill>
                <a:latin typeface="Arial"/>
                <a:cs typeface="Arial"/>
              </a:rPr>
              <a:t> </a:t>
            </a:r>
            <a:r>
              <a:rPr sz="1200" dirty="0">
                <a:solidFill>
                  <a:srgbClr val="231F20"/>
                </a:solidFill>
                <a:latin typeface="Arial"/>
                <a:cs typeface="Arial"/>
              </a:rPr>
              <a:t>take</a:t>
            </a:r>
            <a:r>
              <a:rPr sz="1200" spc="60" dirty="0">
                <a:solidFill>
                  <a:srgbClr val="231F20"/>
                </a:solidFill>
                <a:latin typeface="Arial"/>
                <a:cs typeface="Arial"/>
              </a:rPr>
              <a:t> </a:t>
            </a:r>
            <a:r>
              <a:rPr sz="1200" dirty="0">
                <a:solidFill>
                  <a:srgbClr val="231F20"/>
                </a:solidFill>
                <a:latin typeface="Arial"/>
                <a:cs typeface="Arial"/>
              </a:rPr>
              <a:t>care</a:t>
            </a:r>
            <a:r>
              <a:rPr sz="1200" spc="60" dirty="0">
                <a:solidFill>
                  <a:srgbClr val="231F20"/>
                </a:solidFill>
                <a:latin typeface="Arial"/>
                <a:cs typeface="Arial"/>
              </a:rPr>
              <a:t> </a:t>
            </a:r>
            <a:r>
              <a:rPr sz="1200" dirty="0">
                <a:solidFill>
                  <a:srgbClr val="231F20"/>
                </a:solidFill>
                <a:latin typeface="Arial"/>
                <a:cs typeface="Arial"/>
              </a:rPr>
              <a:t>of</a:t>
            </a:r>
            <a:r>
              <a:rPr sz="1200" spc="65" dirty="0">
                <a:solidFill>
                  <a:srgbClr val="231F20"/>
                </a:solidFill>
                <a:latin typeface="Arial"/>
                <a:cs typeface="Arial"/>
              </a:rPr>
              <a:t> </a:t>
            </a:r>
            <a:r>
              <a:rPr sz="1200" dirty="0">
                <a:solidFill>
                  <a:srgbClr val="231F20"/>
                </a:solidFill>
                <a:latin typeface="Arial"/>
                <a:cs typeface="Arial"/>
              </a:rPr>
              <a:t>themselves</a:t>
            </a:r>
            <a:r>
              <a:rPr sz="1200" spc="65" dirty="0">
                <a:solidFill>
                  <a:srgbClr val="231F20"/>
                </a:solidFill>
                <a:latin typeface="Arial"/>
                <a:cs typeface="Arial"/>
              </a:rPr>
              <a:t> </a:t>
            </a:r>
            <a:r>
              <a:rPr sz="1200" dirty="0">
                <a:solidFill>
                  <a:srgbClr val="231F20"/>
                </a:solidFill>
                <a:latin typeface="Arial"/>
                <a:cs typeface="Arial"/>
              </a:rPr>
              <a:t>and</a:t>
            </a:r>
            <a:r>
              <a:rPr sz="1200" spc="60" dirty="0">
                <a:solidFill>
                  <a:srgbClr val="231F20"/>
                </a:solidFill>
                <a:latin typeface="Arial"/>
                <a:cs typeface="Arial"/>
              </a:rPr>
              <a:t> </a:t>
            </a:r>
            <a:r>
              <a:rPr sz="1200" dirty="0">
                <a:solidFill>
                  <a:srgbClr val="231F20"/>
                </a:solidFill>
                <a:latin typeface="Arial"/>
                <a:cs typeface="Arial"/>
              </a:rPr>
              <a:t>their</a:t>
            </a:r>
            <a:r>
              <a:rPr sz="1200" spc="60" dirty="0">
                <a:solidFill>
                  <a:srgbClr val="231F20"/>
                </a:solidFill>
                <a:latin typeface="Arial"/>
                <a:cs typeface="Arial"/>
              </a:rPr>
              <a:t> </a:t>
            </a:r>
            <a:r>
              <a:rPr sz="1200" dirty="0">
                <a:solidFill>
                  <a:srgbClr val="231F20"/>
                </a:solidFill>
                <a:latin typeface="Arial"/>
                <a:cs typeface="Arial"/>
              </a:rPr>
              <a:t>community.</a:t>
            </a:r>
            <a:r>
              <a:rPr sz="1200" spc="60" dirty="0">
                <a:solidFill>
                  <a:srgbClr val="231F20"/>
                </a:solidFill>
                <a:latin typeface="Arial"/>
                <a:cs typeface="Arial"/>
              </a:rPr>
              <a:t> </a:t>
            </a:r>
            <a:r>
              <a:rPr sz="1200" dirty="0">
                <a:solidFill>
                  <a:srgbClr val="231F20"/>
                </a:solidFill>
                <a:latin typeface="Arial"/>
                <a:cs typeface="Arial"/>
              </a:rPr>
              <a:t>Also</a:t>
            </a:r>
            <a:r>
              <a:rPr sz="1200" spc="60" dirty="0">
                <a:solidFill>
                  <a:srgbClr val="231F20"/>
                </a:solidFill>
                <a:latin typeface="Arial"/>
                <a:cs typeface="Arial"/>
              </a:rPr>
              <a:t> </a:t>
            </a:r>
            <a:r>
              <a:rPr sz="1200" dirty="0">
                <a:solidFill>
                  <a:srgbClr val="231F20"/>
                </a:solidFill>
                <a:latin typeface="Arial"/>
                <a:cs typeface="Arial"/>
              </a:rPr>
              <a:t>during</a:t>
            </a:r>
            <a:r>
              <a:rPr sz="1200" spc="70" dirty="0">
                <a:solidFill>
                  <a:srgbClr val="231F20"/>
                </a:solidFill>
                <a:latin typeface="Arial"/>
                <a:cs typeface="Arial"/>
              </a:rPr>
              <a:t> </a:t>
            </a:r>
            <a:r>
              <a:rPr sz="1200" spc="-25" dirty="0">
                <a:solidFill>
                  <a:srgbClr val="231F20"/>
                </a:solidFill>
                <a:latin typeface="Arial"/>
                <a:cs typeface="Arial"/>
              </a:rPr>
              <a:t>the </a:t>
            </a:r>
            <a:r>
              <a:rPr sz="1200" dirty="0">
                <a:solidFill>
                  <a:srgbClr val="231F20"/>
                </a:solidFill>
                <a:latin typeface="Arial"/>
                <a:cs typeface="Arial"/>
              </a:rPr>
              <a:t>medical</a:t>
            </a:r>
            <a:r>
              <a:rPr sz="1200" spc="10" dirty="0">
                <a:solidFill>
                  <a:srgbClr val="231F20"/>
                </a:solidFill>
                <a:latin typeface="Arial"/>
                <a:cs typeface="Arial"/>
              </a:rPr>
              <a:t> </a:t>
            </a:r>
            <a:r>
              <a:rPr sz="1200" dirty="0">
                <a:solidFill>
                  <a:srgbClr val="231F20"/>
                </a:solidFill>
                <a:latin typeface="Arial"/>
                <a:cs typeface="Arial"/>
              </a:rPr>
              <a:t>examination</a:t>
            </a:r>
            <a:r>
              <a:rPr sz="1200" spc="15" dirty="0">
                <a:solidFill>
                  <a:srgbClr val="231F20"/>
                </a:solidFill>
                <a:latin typeface="Arial"/>
                <a:cs typeface="Arial"/>
              </a:rPr>
              <a:t> </a:t>
            </a:r>
            <a:r>
              <a:rPr sz="1200" dirty="0">
                <a:solidFill>
                  <a:srgbClr val="231F20"/>
                </a:solidFill>
                <a:latin typeface="Arial"/>
                <a:cs typeface="Arial"/>
              </a:rPr>
              <a:t>if</a:t>
            </a:r>
            <a:r>
              <a:rPr sz="1200" spc="15" dirty="0">
                <a:solidFill>
                  <a:srgbClr val="231F20"/>
                </a:solidFill>
                <a:latin typeface="Arial"/>
                <a:cs typeface="Arial"/>
              </a:rPr>
              <a:t> </a:t>
            </a:r>
            <a:r>
              <a:rPr sz="1200" dirty="0">
                <a:solidFill>
                  <a:srgbClr val="231F20"/>
                </a:solidFill>
                <a:latin typeface="Arial"/>
                <a:cs typeface="Arial"/>
              </a:rPr>
              <a:t>it</a:t>
            </a:r>
            <a:r>
              <a:rPr sz="1200" spc="15" dirty="0">
                <a:solidFill>
                  <a:srgbClr val="231F20"/>
                </a:solidFill>
                <a:latin typeface="Arial"/>
                <a:cs typeface="Arial"/>
              </a:rPr>
              <a:t> </a:t>
            </a:r>
            <a:r>
              <a:rPr sz="1200" dirty="0">
                <a:solidFill>
                  <a:srgbClr val="231F20"/>
                </a:solidFill>
                <a:latin typeface="Arial"/>
                <a:cs typeface="Arial"/>
              </a:rPr>
              <a:t>is</a:t>
            </a:r>
            <a:r>
              <a:rPr sz="1200" spc="15" dirty="0">
                <a:solidFill>
                  <a:srgbClr val="231F20"/>
                </a:solidFill>
                <a:latin typeface="Arial"/>
                <a:cs typeface="Arial"/>
              </a:rPr>
              <a:t> </a:t>
            </a:r>
            <a:r>
              <a:rPr sz="1200" dirty="0">
                <a:solidFill>
                  <a:srgbClr val="231F20"/>
                </a:solidFill>
                <a:latin typeface="Arial"/>
                <a:cs typeface="Arial"/>
              </a:rPr>
              <a:t>detected</a:t>
            </a:r>
            <a:r>
              <a:rPr sz="1200" spc="15" dirty="0">
                <a:solidFill>
                  <a:srgbClr val="231F20"/>
                </a:solidFill>
                <a:latin typeface="Arial"/>
                <a:cs typeface="Arial"/>
              </a:rPr>
              <a:t> </a:t>
            </a:r>
            <a:r>
              <a:rPr sz="1200" dirty="0">
                <a:solidFill>
                  <a:srgbClr val="231F20"/>
                </a:solidFill>
                <a:latin typeface="Arial"/>
                <a:cs typeface="Arial"/>
              </a:rPr>
              <a:t>that</a:t>
            </a:r>
            <a:r>
              <a:rPr sz="1200" spc="10" dirty="0">
                <a:solidFill>
                  <a:srgbClr val="231F20"/>
                </a:solidFill>
                <a:latin typeface="Arial"/>
                <a:cs typeface="Arial"/>
              </a:rPr>
              <a:t> </a:t>
            </a:r>
            <a:r>
              <a:rPr sz="1200" dirty="0">
                <a:solidFill>
                  <a:srgbClr val="231F20"/>
                </a:solidFill>
                <a:latin typeface="Arial"/>
                <a:cs typeface="Arial"/>
              </a:rPr>
              <a:t>a</a:t>
            </a:r>
            <a:r>
              <a:rPr sz="1200" spc="15" dirty="0">
                <a:solidFill>
                  <a:srgbClr val="231F20"/>
                </a:solidFill>
                <a:latin typeface="Arial"/>
                <a:cs typeface="Arial"/>
              </a:rPr>
              <a:t> </a:t>
            </a:r>
            <a:r>
              <a:rPr sz="1200" dirty="0">
                <a:solidFill>
                  <a:srgbClr val="231F20"/>
                </a:solidFill>
                <a:latin typeface="Arial"/>
                <a:cs typeface="Arial"/>
              </a:rPr>
              <a:t>patient</a:t>
            </a:r>
            <a:r>
              <a:rPr sz="1200" spc="15" dirty="0">
                <a:solidFill>
                  <a:srgbClr val="231F20"/>
                </a:solidFill>
                <a:latin typeface="Arial"/>
                <a:cs typeface="Arial"/>
              </a:rPr>
              <a:t> </a:t>
            </a:r>
            <a:r>
              <a:rPr sz="1200" dirty="0">
                <a:solidFill>
                  <a:srgbClr val="231F20"/>
                </a:solidFill>
                <a:latin typeface="Arial"/>
                <a:cs typeface="Arial"/>
              </a:rPr>
              <a:t>is</a:t>
            </a:r>
            <a:r>
              <a:rPr sz="1200" spc="15" dirty="0">
                <a:solidFill>
                  <a:srgbClr val="231F20"/>
                </a:solidFill>
                <a:latin typeface="Arial"/>
                <a:cs typeface="Arial"/>
              </a:rPr>
              <a:t> </a:t>
            </a:r>
            <a:r>
              <a:rPr sz="1200" dirty="0">
                <a:solidFill>
                  <a:srgbClr val="231F20"/>
                </a:solidFill>
                <a:latin typeface="Arial"/>
                <a:cs typeface="Arial"/>
              </a:rPr>
              <a:t>having</a:t>
            </a:r>
            <a:r>
              <a:rPr sz="1200" spc="15" dirty="0">
                <a:solidFill>
                  <a:srgbClr val="231F20"/>
                </a:solidFill>
                <a:latin typeface="Arial"/>
                <a:cs typeface="Arial"/>
              </a:rPr>
              <a:t> </a:t>
            </a:r>
            <a:r>
              <a:rPr sz="1200" dirty="0">
                <a:solidFill>
                  <a:srgbClr val="231F20"/>
                </a:solidFill>
                <a:latin typeface="Arial"/>
                <a:cs typeface="Arial"/>
              </a:rPr>
              <a:t>coronary</a:t>
            </a:r>
            <a:r>
              <a:rPr sz="1200" spc="15" dirty="0">
                <a:solidFill>
                  <a:srgbClr val="231F20"/>
                </a:solidFill>
                <a:latin typeface="Arial"/>
                <a:cs typeface="Arial"/>
              </a:rPr>
              <a:t> </a:t>
            </a:r>
            <a:r>
              <a:rPr sz="1200" dirty="0">
                <a:solidFill>
                  <a:srgbClr val="231F20"/>
                </a:solidFill>
                <a:latin typeface="Arial"/>
                <a:cs typeface="Arial"/>
              </a:rPr>
              <a:t>symptoms</a:t>
            </a:r>
            <a:r>
              <a:rPr sz="1200" spc="15" dirty="0">
                <a:solidFill>
                  <a:srgbClr val="231F20"/>
                </a:solidFill>
                <a:latin typeface="Arial"/>
                <a:cs typeface="Arial"/>
              </a:rPr>
              <a:t> </a:t>
            </a:r>
            <a:r>
              <a:rPr sz="1200" spc="-20" dirty="0">
                <a:solidFill>
                  <a:srgbClr val="231F20"/>
                </a:solidFill>
                <a:latin typeface="Arial"/>
                <a:cs typeface="Arial"/>
              </a:rPr>
              <a:t>then </a:t>
            </a:r>
            <a:r>
              <a:rPr sz="1200" dirty="0">
                <a:solidFill>
                  <a:srgbClr val="231F20"/>
                </a:solidFill>
                <a:latin typeface="Arial"/>
                <a:cs typeface="Arial"/>
              </a:rPr>
              <a:t>it</a:t>
            </a:r>
            <a:r>
              <a:rPr sz="1200" spc="-30" dirty="0">
                <a:solidFill>
                  <a:srgbClr val="231F20"/>
                </a:solidFill>
                <a:latin typeface="Arial"/>
                <a:cs typeface="Arial"/>
              </a:rPr>
              <a:t> </a:t>
            </a:r>
            <a:r>
              <a:rPr sz="1200" dirty="0">
                <a:solidFill>
                  <a:srgbClr val="231F20"/>
                </a:solidFill>
                <a:latin typeface="Arial"/>
                <a:cs typeface="Arial"/>
              </a:rPr>
              <a:t>will</a:t>
            </a:r>
            <a:r>
              <a:rPr sz="1200" spc="-20" dirty="0">
                <a:solidFill>
                  <a:srgbClr val="231F20"/>
                </a:solidFill>
                <a:latin typeface="Arial"/>
                <a:cs typeface="Arial"/>
              </a:rPr>
              <a:t> </a:t>
            </a:r>
            <a:r>
              <a:rPr sz="1200" dirty="0">
                <a:solidFill>
                  <a:srgbClr val="231F20"/>
                </a:solidFill>
                <a:latin typeface="Arial"/>
                <a:cs typeface="Arial"/>
              </a:rPr>
              <a:t>be</a:t>
            </a:r>
            <a:r>
              <a:rPr sz="1200" spc="-20" dirty="0">
                <a:solidFill>
                  <a:srgbClr val="231F20"/>
                </a:solidFill>
                <a:latin typeface="Arial"/>
                <a:cs typeface="Arial"/>
              </a:rPr>
              <a:t> </a:t>
            </a:r>
            <a:r>
              <a:rPr sz="1200" dirty="0">
                <a:solidFill>
                  <a:srgbClr val="231F20"/>
                </a:solidFill>
                <a:latin typeface="Arial"/>
                <a:cs typeface="Arial"/>
              </a:rPr>
              <a:t>easy</a:t>
            </a:r>
            <a:r>
              <a:rPr sz="1200" spc="-20" dirty="0">
                <a:solidFill>
                  <a:srgbClr val="231F20"/>
                </a:solidFill>
                <a:latin typeface="Arial"/>
                <a:cs typeface="Arial"/>
              </a:rPr>
              <a:t> </a:t>
            </a:r>
            <a:r>
              <a:rPr sz="1200" dirty="0" err="1">
                <a:solidFill>
                  <a:srgbClr val="231F20"/>
                </a:solidFill>
                <a:latin typeface="Arial"/>
                <a:cs typeface="Arial"/>
              </a:rPr>
              <a:t>tosuch</a:t>
            </a:r>
            <a:r>
              <a:rPr sz="1200" spc="-20" dirty="0">
                <a:solidFill>
                  <a:srgbClr val="231F20"/>
                </a:solidFill>
                <a:latin typeface="Arial"/>
                <a:cs typeface="Arial"/>
              </a:rPr>
              <a:t> </a:t>
            </a:r>
            <a:r>
              <a:rPr sz="1200" dirty="0">
                <a:solidFill>
                  <a:srgbClr val="231F20"/>
                </a:solidFill>
                <a:latin typeface="Arial"/>
                <a:cs typeface="Arial"/>
              </a:rPr>
              <a:t>patient</a:t>
            </a:r>
            <a:r>
              <a:rPr sz="1200" spc="-15" dirty="0">
                <a:solidFill>
                  <a:srgbClr val="231F20"/>
                </a:solidFill>
                <a:latin typeface="Arial"/>
                <a:cs typeface="Arial"/>
              </a:rPr>
              <a:t> </a:t>
            </a:r>
            <a:r>
              <a:rPr sz="1200" dirty="0">
                <a:solidFill>
                  <a:srgbClr val="231F20"/>
                </a:solidFill>
                <a:latin typeface="Arial"/>
                <a:cs typeface="Arial"/>
              </a:rPr>
              <a:t>immediately</a:t>
            </a:r>
            <a:r>
              <a:rPr sz="1200" spc="-20" dirty="0">
                <a:solidFill>
                  <a:srgbClr val="231F20"/>
                </a:solidFill>
                <a:latin typeface="Arial"/>
                <a:cs typeface="Arial"/>
              </a:rPr>
              <a:t> </a:t>
            </a:r>
            <a:r>
              <a:rPr sz="1200" dirty="0">
                <a:solidFill>
                  <a:srgbClr val="231F20"/>
                </a:solidFill>
                <a:latin typeface="Arial"/>
                <a:cs typeface="Arial"/>
              </a:rPr>
              <a:t>and</a:t>
            </a:r>
            <a:r>
              <a:rPr sz="1200" spc="-20" dirty="0">
                <a:solidFill>
                  <a:srgbClr val="231F20"/>
                </a:solidFill>
                <a:latin typeface="Arial"/>
                <a:cs typeface="Arial"/>
              </a:rPr>
              <a:t> </a:t>
            </a:r>
            <a:r>
              <a:rPr sz="1200" dirty="0">
                <a:solidFill>
                  <a:srgbClr val="231F20"/>
                </a:solidFill>
                <a:latin typeface="Arial"/>
                <a:cs typeface="Arial"/>
              </a:rPr>
              <a:t>prevent</a:t>
            </a:r>
            <a:r>
              <a:rPr sz="1200" spc="-20" dirty="0">
                <a:solidFill>
                  <a:srgbClr val="231F20"/>
                </a:solidFill>
                <a:latin typeface="Arial"/>
                <a:cs typeface="Arial"/>
              </a:rPr>
              <a:t> </a:t>
            </a:r>
            <a:r>
              <a:rPr sz="1200" dirty="0">
                <a:solidFill>
                  <a:srgbClr val="231F20"/>
                </a:solidFill>
                <a:latin typeface="Arial"/>
                <a:cs typeface="Arial"/>
              </a:rPr>
              <a:t>the</a:t>
            </a:r>
            <a:r>
              <a:rPr sz="1200" spc="-20" dirty="0">
                <a:solidFill>
                  <a:srgbClr val="231F20"/>
                </a:solidFill>
                <a:latin typeface="Arial"/>
                <a:cs typeface="Arial"/>
              </a:rPr>
              <a:t> </a:t>
            </a:r>
            <a:r>
              <a:rPr sz="1200" dirty="0">
                <a:solidFill>
                  <a:srgbClr val="231F20"/>
                </a:solidFill>
                <a:latin typeface="Arial"/>
                <a:cs typeface="Arial"/>
              </a:rPr>
              <a:t>spread</a:t>
            </a:r>
            <a:r>
              <a:rPr sz="1200" spc="-20" dirty="0">
                <a:solidFill>
                  <a:srgbClr val="231F20"/>
                </a:solidFill>
                <a:latin typeface="Arial"/>
                <a:cs typeface="Arial"/>
              </a:rPr>
              <a:t> </a:t>
            </a:r>
            <a:r>
              <a:rPr sz="1200" dirty="0">
                <a:solidFill>
                  <a:srgbClr val="231F20"/>
                </a:solidFill>
                <a:latin typeface="Arial"/>
                <a:cs typeface="Arial"/>
              </a:rPr>
              <a:t>and</a:t>
            </a:r>
            <a:r>
              <a:rPr sz="1200" spc="-20" dirty="0">
                <a:solidFill>
                  <a:srgbClr val="231F20"/>
                </a:solidFill>
                <a:latin typeface="Arial"/>
                <a:cs typeface="Arial"/>
              </a:rPr>
              <a:t> </a:t>
            </a:r>
            <a:r>
              <a:rPr sz="1200" dirty="0">
                <a:solidFill>
                  <a:srgbClr val="231F20"/>
                </a:solidFill>
                <a:latin typeface="Arial"/>
                <a:cs typeface="Arial"/>
              </a:rPr>
              <a:t>help</a:t>
            </a:r>
            <a:r>
              <a:rPr sz="1200" spc="-15" dirty="0">
                <a:solidFill>
                  <a:srgbClr val="231F20"/>
                </a:solidFill>
                <a:latin typeface="Arial"/>
                <a:cs typeface="Arial"/>
              </a:rPr>
              <a:t> </a:t>
            </a:r>
            <a:r>
              <a:rPr sz="1200" spc="-25" dirty="0">
                <a:solidFill>
                  <a:srgbClr val="231F20"/>
                </a:solidFill>
                <a:latin typeface="Arial"/>
                <a:cs typeface="Arial"/>
              </a:rPr>
              <a:t>re- </a:t>
            </a:r>
            <a:r>
              <a:rPr sz="1200" dirty="0">
                <a:solidFill>
                  <a:srgbClr val="231F20"/>
                </a:solidFill>
                <a:latin typeface="Arial"/>
                <a:cs typeface="Arial"/>
              </a:rPr>
              <a:t>duce</a:t>
            </a:r>
            <a:r>
              <a:rPr sz="1200" spc="-10"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dirty="0">
                <a:solidFill>
                  <a:srgbClr val="231F20"/>
                </a:solidFill>
                <a:latin typeface="Arial"/>
                <a:cs typeface="Arial"/>
              </a:rPr>
              <a:t>burden</a:t>
            </a:r>
            <a:r>
              <a:rPr sz="1200" spc="-5" dirty="0">
                <a:solidFill>
                  <a:srgbClr val="231F20"/>
                </a:solidFill>
                <a:latin typeface="Arial"/>
                <a:cs typeface="Arial"/>
              </a:rPr>
              <a:t> </a:t>
            </a:r>
            <a:r>
              <a:rPr sz="1200" dirty="0">
                <a:solidFill>
                  <a:srgbClr val="231F20"/>
                </a:solidFill>
                <a:latin typeface="Arial"/>
                <a:cs typeface="Arial"/>
              </a:rPr>
              <a:t>on</a:t>
            </a:r>
            <a:r>
              <a:rPr sz="1200" spc="-5"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dirty="0">
                <a:solidFill>
                  <a:srgbClr val="231F20"/>
                </a:solidFill>
                <a:latin typeface="Arial"/>
                <a:cs typeface="Arial"/>
              </a:rPr>
              <a:t>government</a:t>
            </a:r>
            <a:r>
              <a:rPr sz="1200" spc="-5" dirty="0">
                <a:solidFill>
                  <a:srgbClr val="231F20"/>
                </a:solidFill>
                <a:latin typeface="Arial"/>
                <a:cs typeface="Arial"/>
              </a:rPr>
              <a:t> </a:t>
            </a:r>
            <a:r>
              <a:rPr sz="1200" dirty="0">
                <a:solidFill>
                  <a:srgbClr val="231F20"/>
                </a:solidFill>
                <a:latin typeface="Arial"/>
                <a:cs typeface="Arial"/>
              </a:rPr>
              <a:t>medical</a:t>
            </a:r>
            <a:r>
              <a:rPr sz="1200" spc="-5" dirty="0">
                <a:solidFill>
                  <a:srgbClr val="231F20"/>
                </a:solidFill>
                <a:latin typeface="Arial"/>
                <a:cs typeface="Arial"/>
              </a:rPr>
              <a:t> </a:t>
            </a:r>
            <a:r>
              <a:rPr sz="1200" dirty="0">
                <a:solidFill>
                  <a:srgbClr val="231F20"/>
                </a:solidFill>
                <a:latin typeface="Arial"/>
                <a:cs typeface="Arial"/>
              </a:rPr>
              <a:t>care.</a:t>
            </a:r>
            <a:r>
              <a:rPr sz="1200" spc="-5" dirty="0">
                <a:solidFill>
                  <a:srgbClr val="231F20"/>
                </a:solidFill>
                <a:latin typeface="Arial"/>
                <a:cs typeface="Arial"/>
              </a:rPr>
              <a:t> </a:t>
            </a:r>
            <a:r>
              <a:rPr sz="1200" dirty="0">
                <a:solidFill>
                  <a:srgbClr val="231F20"/>
                </a:solidFill>
                <a:latin typeface="Arial"/>
                <a:cs typeface="Arial"/>
              </a:rPr>
              <a:t>At</a:t>
            </a:r>
            <a:r>
              <a:rPr sz="1200" spc="-5" dirty="0">
                <a:solidFill>
                  <a:srgbClr val="231F20"/>
                </a:solidFill>
                <a:latin typeface="Arial"/>
                <a:cs typeface="Arial"/>
              </a:rPr>
              <a:t> </a:t>
            </a:r>
            <a:r>
              <a:rPr sz="1200" dirty="0">
                <a:solidFill>
                  <a:srgbClr val="231F20"/>
                </a:solidFill>
                <a:latin typeface="Arial"/>
                <a:cs typeface="Arial"/>
              </a:rPr>
              <a:t>the</a:t>
            </a:r>
            <a:r>
              <a:rPr sz="1200" spc="-5" dirty="0">
                <a:solidFill>
                  <a:srgbClr val="231F20"/>
                </a:solidFill>
                <a:latin typeface="Arial"/>
                <a:cs typeface="Arial"/>
              </a:rPr>
              <a:t> </a:t>
            </a:r>
            <a:r>
              <a:rPr sz="1200" dirty="0">
                <a:solidFill>
                  <a:srgbClr val="231F20"/>
                </a:solidFill>
                <a:latin typeface="Arial"/>
                <a:cs typeface="Arial"/>
              </a:rPr>
              <a:t>same</a:t>
            </a:r>
            <a:r>
              <a:rPr sz="1200" spc="-5" dirty="0">
                <a:solidFill>
                  <a:srgbClr val="231F20"/>
                </a:solidFill>
                <a:latin typeface="Arial"/>
                <a:cs typeface="Arial"/>
              </a:rPr>
              <a:t> </a:t>
            </a:r>
            <a:r>
              <a:rPr sz="1200" dirty="0">
                <a:solidFill>
                  <a:srgbClr val="231F20"/>
                </a:solidFill>
                <a:latin typeface="Arial"/>
                <a:cs typeface="Arial"/>
              </a:rPr>
              <a:t>time</a:t>
            </a:r>
            <a:r>
              <a:rPr sz="1200" spc="-5" dirty="0">
                <a:solidFill>
                  <a:srgbClr val="231F20"/>
                </a:solidFill>
                <a:latin typeface="Arial"/>
                <a:cs typeface="Arial"/>
              </a:rPr>
              <a:t> </a:t>
            </a:r>
            <a:r>
              <a:rPr sz="1200" dirty="0">
                <a:solidFill>
                  <a:srgbClr val="231F20"/>
                </a:solidFill>
                <a:latin typeface="Arial"/>
                <a:cs typeface="Arial"/>
              </a:rPr>
              <a:t>it</a:t>
            </a:r>
            <a:r>
              <a:rPr sz="1200" spc="-10" dirty="0">
                <a:solidFill>
                  <a:srgbClr val="231F20"/>
                </a:solidFill>
                <a:latin typeface="Arial"/>
                <a:cs typeface="Arial"/>
              </a:rPr>
              <a:t> </a:t>
            </a:r>
            <a:r>
              <a:rPr sz="1200" dirty="0">
                <a:solidFill>
                  <a:srgbClr val="231F20"/>
                </a:solidFill>
                <a:latin typeface="Arial"/>
                <a:cs typeface="Arial"/>
              </a:rPr>
              <a:t>will</a:t>
            </a:r>
            <a:r>
              <a:rPr sz="1200" spc="-5" dirty="0">
                <a:solidFill>
                  <a:srgbClr val="231F20"/>
                </a:solidFill>
                <a:latin typeface="Arial"/>
                <a:cs typeface="Arial"/>
              </a:rPr>
              <a:t> </a:t>
            </a:r>
            <a:r>
              <a:rPr sz="1200" dirty="0">
                <a:solidFill>
                  <a:srgbClr val="231F20"/>
                </a:solidFill>
                <a:latin typeface="Arial"/>
                <a:cs typeface="Arial"/>
              </a:rPr>
              <a:t>be</a:t>
            </a:r>
            <a:r>
              <a:rPr sz="1200" spc="-5" dirty="0">
                <a:solidFill>
                  <a:srgbClr val="231F20"/>
                </a:solidFill>
                <a:latin typeface="Arial"/>
                <a:cs typeface="Arial"/>
              </a:rPr>
              <a:t> </a:t>
            </a:r>
            <a:r>
              <a:rPr sz="1200" dirty="0">
                <a:solidFill>
                  <a:srgbClr val="231F20"/>
                </a:solidFill>
                <a:latin typeface="Arial"/>
                <a:cs typeface="Arial"/>
              </a:rPr>
              <a:t>easy</a:t>
            </a:r>
            <a:r>
              <a:rPr sz="1200" spc="-5" dirty="0">
                <a:solidFill>
                  <a:srgbClr val="231F20"/>
                </a:solidFill>
                <a:latin typeface="Arial"/>
                <a:cs typeface="Arial"/>
              </a:rPr>
              <a:t> </a:t>
            </a:r>
            <a:r>
              <a:rPr sz="1200" spc="-25" dirty="0">
                <a:solidFill>
                  <a:srgbClr val="231F20"/>
                </a:solidFill>
                <a:latin typeface="Arial"/>
                <a:cs typeface="Arial"/>
              </a:rPr>
              <a:t>for </a:t>
            </a:r>
            <a:r>
              <a:rPr sz="1200" dirty="0">
                <a:solidFill>
                  <a:srgbClr val="231F20"/>
                </a:solidFill>
                <a:latin typeface="Arial"/>
                <a:cs typeface="Arial"/>
              </a:rPr>
              <a:t>the</a:t>
            </a:r>
            <a:r>
              <a:rPr sz="1200" spc="-10" dirty="0">
                <a:solidFill>
                  <a:srgbClr val="231F20"/>
                </a:solidFill>
                <a:latin typeface="Arial"/>
                <a:cs typeface="Arial"/>
              </a:rPr>
              <a:t> </a:t>
            </a:r>
            <a:r>
              <a:rPr sz="1200" dirty="0">
                <a:solidFill>
                  <a:srgbClr val="231F20"/>
                </a:solidFill>
                <a:latin typeface="Arial"/>
                <a:cs typeface="Arial"/>
              </a:rPr>
              <a:t>Goverment</a:t>
            </a:r>
            <a:r>
              <a:rPr sz="1200" spc="-10" dirty="0">
                <a:solidFill>
                  <a:srgbClr val="231F20"/>
                </a:solidFill>
                <a:latin typeface="Arial"/>
                <a:cs typeface="Arial"/>
              </a:rPr>
              <a:t> </a:t>
            </a:r>
            <a:r>
              <a:rPr sz="1200" dirty="0">
                <a:solidFill>
                  <a:srgbClr val="231F20"/>
                </a:solidFill>
                <a:latin typeface="Arial"/>
                <a:cs typeface="Arial"/>
              </a:rPr>
              <a:t>to</a:t>
            </a:r>
            <a:r>
              <a:rPr sz="1200" spc="-10" dirty="0">
                <a:solidFill>
                  <a:srgbClr val="231F20"/>
                </a:solidFill>
                <a:latin typeface="Arial"/>
                <a:cs typeface="Arial"/>
              </a:rPr>
              <a:t> </a:t>
            </a:r>
            <a:r>
              <a:rPr sz="1200" dirty="0">
                <a:solidFill>
                  <a:srgbClr val="231F20"/>
                </a:solidFill>
                <a:latin typeface="Arial"/>
                <a:cs typeface="Arial"/>
              </a:rPr>
              <a:t>collect</a:t>
            </a:r>
            <a:r>
              <a:rPr sz="1200" spc="-5" dirty="0">
                <a:solidFill>
                  <a:srgbClr val="231F20"/>
                </a:solidFill>
                <a:latin typeface="Arial"/>
                <a:cs typeface="Arial"/>
              </a:rPr>
              <a:t> </a:t>
            </a:r>
            <a:r>
              <a:rPr sz="1200" dirty="0">
                <a:solidFill>
                  <a:srgbClr val="231F20"/>
                </a:solidFill>
                <a:latin typeface="Arial"/>
                <a:cs typeface="Arial"/>
              </a:rPr>
              <a:t>patients</a:t>
            </a:r>
            <a:r>
              <a:rPr sz="1200" spc="-10" dirty="0">
                <a:solidFill>
                  <a:srgbClr val="231F20"/>
                </a:solidFill>
                <a:latin typeface="Arial"/>
                <a:cs typeface="Arial"/>
              </a:rPr>
              <a:t> </a:t>
            </a:r>
            <a:r>
              <a:rPr sz="1200" dirty="0">
                <a:solidFill>
                  <a:srgbClr val="231F20"/>
                </a:solidFill>
                <a:latin typeface="Arial"/>
                <a:cs typeface="Arial"/>
              </a:rPr>
              <a:t>information</a:t>
            </a:r>
            <a:r>
              <a:rPr sz="1200" spc="-10" dirty="0">
                <a:solidFill>
                  <a:srgbClr val="231F20"/>
                </a:solidFill>
                <a:latin typeface="Arial"/>
                <a:cs typeface="Arial"/>
              </a:rPr>
              <a:t> </a:t>
            </a:r>
            <a:r>
              <a:rPr sz="1200" dirty="0">
                <a:solidFill>
                  <a:srgbClr val="231F20"/>
                </a:solidFill>
                <a:latin typeface="Arial"/>
                <a:cs typeface="Arial"/>
              </a:rPr>
              <a:t>in</a:t>
            </a:r>
            <a:r>
              <a:rPr sz="1200" spc="-10" dirty="0">
                <a:solidFill>
                  <a:srgbClr val="231F20"/>
                </a:solidFill>
                <a:latin typeface="Arial"/>
                <a:cs typeface="Arial"/>
              </a:rPr>
              <a:t> </a:t>
            </a:r>
            <a:r>
              <a:rPr sz="1200" dirty="0">
                <a:solidFill>
                  <a:srgbClr val="231F20"/>
                </a:solidFill>
                <a:latin typeface="Arial"/>
                <a:cs typeface="Arial"/>
              </a:rPr>
              <a:t>this</a:t>
            </a:r>
            <a:r>
              <a:rPr sz="1200" spc="-5" dirty="0">
                <a:solidFill>
                  <a:srgbClr val="231F20"/>
                </a:solidFill>
                <a:latin typeface="Arial"/>
                <a:cs typeface="Arial"/>
              </a:rPr>
              <a:t> </a:t>
            </a:r>
            <a:r>
              <a:rPr sz="1200" spc="-10" dirty="0">
                <a:solidFill>
                  <a:srgbClr val="231F20"/>
                </a:solidFill>
                <a:latin typeface="Arial"/>
                <a:cs typeface="Arial"/>
              </a:rPr>
              <a:t>regard.</a:t>
            </a:r>
            <a:endParaRPr sz="12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830017"/>
            <a:ext cx="4824730" cy="330200"/>
          </a:xfrm>
          <a:prstGeom prst="rect">
            <a:avLst/>
          </a:prstGeom>
        </p:spPr>
        <p:txBody>
          <a:bodyPr vert="horz" wrap="square" lIns="0" tIns="12700" rIns="0" bIns="0" rtlCol="0">
            <a:spAutoFit/>
          </a:bodyPr>
          <a:lstStyle/>
          <a:p>
            <a:pPr marL="12700">
              <a:lnSpc>
                <a:spcPct val="100000"/>
              </a:lnSpc>
              <a:spcBef>
                <a:spcPts val="100"/>
              </a:spcBef>
            </a:pPr>
            <a:r>
              <a:rPr sz="2000" b="1" spc="-110" dirty="0">
                <a:solidFill>
                  <a:srgbClr val="3E96D2"/>
                </a:solidFill>
                <a:latin typeface="Trebuchet MS"/>
                <a:cs typeface="Trebuchet MS"/>
              </a:rPr>
              <a:t>13.</a:t>
            </a:r>
            <a:r>
              <a:rPr sz="2000" b="1" spc="-50" dirty="0">
                <a:solidFill>
                  <a:srgbClr val="3E96D2"/>
                </a:solidFill>
                <a:latin typeface="Trebuchet MS"/>
                <a:cs typeface="Trebuchet MS"/>
              </a:rPr>
              <a:t> </a:t>
            </a:r>
            <a:r>
              <a:rPr sz="2000" b="1" dirty="0">
                <a:solidFill>
                  <a:srgbClr val="3E96D2"/>
                </a:solidFill>
                <a:latin typeface="Trebuchet MS"/>
                <a:cs typeface="Trebuchet MS"/>
              </a:rPr>
              <a:t>Format</a:t>
            </a:r>
            <a:r>
              <a:rPr sz="2000" b="1" spc="-70" dirty="0">
                <a:solidFill>
                  <a:srgbClr val="3E96D2"/>
                </a:solidFill>
                <a:latin typeface="Trebuchet MS"/>
                <a:cs typeface="Trebuchet MS"/>
              </a:rPr>
              <a:t> </a:t>
            </a:r>
            <a:r>
              <a:rPr sz="2000" b="1" dirty="0">
                <a:solidFill>
                  <a:srgbClr val="3E96D2"/>
                </a:solidFill>
                <a:latin typeface="Trebuchet MS"/>
                <a:cs typeface="Trebuchet MS"/>
              </a:rPr>
              <a:t>to</a:t>
            </a:r>
            <a:r>
              <a:rPr sz="2000" b="1" spc="-55" dirty="0">
                <a:solidFill>
                  <a:srgbClr val="3E96D2"/>
                </a:solidFill>
                <a:latin typeface="Trebuchet MS"/>
                <a:cs typeface="Trebuchet MS"/>
              </a:rPr>
              <a:t> </a:t>
            </a:r>
            <a:r>
              <a:rPr sz="2000" b="1" dirty="0">
                <a:solidFill>
                  <a:srgbClr val="3E96D2"/>
                </a:solidFill>
                <a:latin typeface="Trebuchet MS"/>
                <a:cs typeface="Trebuchet MS"/>
              </a:rPr>
              <a:t>be</a:t>
            </a:r>
            <a:r>
              <a:rPr sz="2000" b="1" spc="-60" dirty="0">
                <a:solidFill>
                  <a:srgbClr val="3E96D2"/>
                </a:solidFill>
                <a:latin typeface="Trebuchet MS"/>
                <a:cs typeface="Trebuchet MS"/>
              </a:rPr>
              <a:t> </a:t>
            </a:r>
            <a:r>
              <a:rPr sz="2000" b="1" spc="-25" dirty="0">
                <a:solidFill>
                  <a:srgbClr val="3E96D2"/>
                </a:solidFill>
                <a:latin typeface="Trebuchet MS"/>
                <a:cs typeface="Trebuchet MS"/>
              </a:rPr>
              <a:t>filled</a:t>
            </a:r>
            <a:r>
              <a:rPr sz="2000" b="1" spc="-60" dirty="0">
                <a:solidFill>
                  <a:srgbClr val="3E96D2"/>
                </a:solidFill>
                <a:latin typeface="Trebuchet MS"/>
                <a:cs typeface="Trebuchet MS"/>
              </a:rPr>
              <a:t> </a:t>
            </a:r>
            <a:r>
              <a:rPr sz="2000" b="1" dirty="0">
                <a:solidFill>
                  <a:srgbClr val="3E96D2"/>
                </a:solidFill>
                <a:latin typeface="Trebuchet MS"/>
                <a:cs typeface="Trebuchet MS"/>
              </a:rPr>
              <a:t>by</a:t>
            </a:r>
            <a:r>
              <a:rPr sz="2000" b="1" spc="-55" dirty="0">
                <a:solidFill>
                  <a:srgbClr val="3E96D2"/>
                </a:solidFill>
                <a:latin typeface="Trebuchet MS"/>
                <a:cs typeface="Trebuchet MS"/>
              </a:rPr>
              <a:t> </a:t>
            </a:r>
            <a:r>
              <a:rPr sz="2000" b="1" spc="-20" dirty="0">
                <a:solidFill>
                  <a:srgbClr val="3E96D2"/>
                </a:solidFill>
                <a:latin typeface="Trebuchet MS"/>
                <a:cs typeface="Trebuchet MS"/>
              </a:rPr>
              <a:t>the</a:t>
            </a:r>
            <a:r>
              <a:rPr sz="2000" b="1" spc="-60" dirty="0">
                <a:solidFill>
                  <a:srgbClr val="3E96D2"/>
                </a:solidFill>
                <a:latin typeface="Trebuchet MS"/>
                <a:cs typeface="Trebuchet MS"/>
              </a:rPr>
              <a:t> </a:t>
            </a:r>
            <a:r>
              <a:rPr sz="2000" b="1" spc="-10" dirty="0">
                <a:solidFill>
                  <a:srgbClr val="3E96D2"/>
                </a:solidFill>
                <a:latin typeface="Trebuchet MS"/>
                <a:cs typeface="Trebuchet MS"/>
              </a:rPr>
              <a:t>volunteers</a:t>
            </a:r>
            <a:endParaRPr sz="2000">
              <a:latin typeface="Trebuchet MS"/>
              <a:cs typeface="Trebuchet MS"/>
            </a:endParaRPr>
          </a:p>
        </p:txBody>
      </p:sp>
      <p:pic>
        <p:nvPicPr>
          <p:cNvPr id="3" name="object 3"/>
          <p:cNvPicPr/>
          <p:nvPr/>
        </p:nvPicPr>
        <p:blipFill>
          <a:blip r:embed="rId2" cstate="print"/>
          <a:stretch>
            <a:fillRect/>
          </a:stretch>
        </p:blipFill>
        <p:spPr>
          <a:xfrm>
            <a:off x="457200" y="2024597"/>
            <a:ext cx="6629400" cy="48662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0994" y="457200"/>
            <a:ext cx="6645909" cy="9777730"/>
            <a:chOff x="440994" y="457200"/>
            <a:chExt cx="6645909" cy="9777730"/>
          </a:xfrm>
        </p:grpSpPr>
        <p:pic>
          <p:nvPicPr>
            <p:cNvPr id="3" name="object 3"/>
            <p:cNvPicPr/>
            <p:nvPr/>
          </p:nvPicPr>
          <p:blipFill>
            <a:blip r:embed="rId2" cstate="print"/>
            <a:stretch>
              <a:fillRect/>
            </a:stretch>
          </p:blipFill>
          <p:spPr>
            <a:xfrm>
              <a:off x="457199" y="957199"/>
              <a:ext cx="6627964" cy="8850600"/>
            </a:xfrm>
            <a:prstGeom prst="rect">
              <a:avLst/>
            </a:prstGeom>
          </p:spPr>
        </p:pic>
        <p:sp>
          <p:nvSpPr>
            <p:cNvPr id="4" name="object 4"/>
            <p:cNvSpPr/>
            <p:nvPr/>
          </p:nvSpPr>
          <p:spPr>
            <a:xfrm>
              <a:off x="447344" y="463550"/>
              <a:ext cx="6633209" cy="9765030"/>
            </a:xfrm>
            <a:custGeom>
              <a:avLst/>
              <a:gdLst/>
              <a:ahLst/>
              <a:cxnLst/>
              <a:rect l="l" t="t" r="r" b="b"/>
              <a:pathLst>
                <a:path w="6633209" h="9765030">
                  <a:moveTo>
                    <a:pt x="0" y="9764903"/>
                  </a:moveTo>
                  <a:lnTo>
                    <a:pt x="6632905" y="9764903"/>
                  </a:lnTo>
                  <a:lnTo>
                    <a:pt x="6632905" y="0"/>
                  </a:lnTo>
                  <a:lnTo>
                    <a:pt x="0" y="0"/>
                  </a:lnTo>
                  <a:lnTo>
                    <a:pt x="0" y="9764903"/>
                  </a:lnTo>
                  <a:close/>
                </a:path>
              </a:pathLst>
            </a:custGeom>
            <a:ln w="12700">
              <a:solidFill>
                <a:srgbClr val="231F20"/>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TotalTime>
  <Words>2099</Words>
  <Application>Microsoft Office PowerPoint</Application>
  <PresentationFormat>Custom</PresentationFormat>
  <Paragraphs>236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Shri</dc:creator>
  <cp:lastModifiedBy>Sanket Mendhe</cp:lastModifiedBy>
  <cp:revision>25</cp:revision>
  <dcterms:created xsi:type="dcterms:W3CDTF">2024-10-24T12:14:57Z</dcterms:created>
  <dcterms:modified xsi:type="dcterms:W3CDTF">2024-10-28T00:44:25Z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2020-05-01T00:00:00Z</vt:filetime>
  </property>
  <property fmtid="{D5CDD505-2E9C-101B-9397-08002B2CF9AE}" pid="3" name="Creator">
    <vt:lpwstr>Adobe InDesign 15.0 (Windows)</vt:lpwstr>
  </property>
  <property fmtid="{D5CDD505-2E9C-101B-9397-08002B2CF9AE}" pid="4" name="LastSaved">
    <vt:filetime>2024-10-24T00:00:00Z</vt:filetime>
  </property>
  <property fmtid="{D5CDD505-2E9C-101B-9397-08002B2CF9AE}" pid="5" name="Producer">
    <vt:lpwstr>Adobe PDF Library 15.0</vt:lpwstr>
  </property>
</Properties>
</file>